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19.xml" ContentType="application/vnd.openxmlformats-officedocument.presentationml.slide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docProps/custom.xml" ContentType="application/vnd.openxmlformats-officedocument.custom-properties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</p:sldIdLst>
  <p:sldSz cx="10693400" cy="7556500"/>
  <p:notesSz cx="10693400" cy="7556500"/>
  <p:defaultTextStyle>
    <a:defPPr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58" d="100"/>
          <a:sy n="58" d="100"/>
        </p:scale>
        <p:origin x="-1350" y="-90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005187" y="1664449"/>
            <a:ext cx="2683024" cy="6515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100" b="1" i="1">
                <a:solidFill>
                  <a:srgbClr val="AD1E1E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57612" y="4068570"/>
            <a:ext cx="8378175" cy="10013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11/28/2020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200" b="1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400" b="0" i="0">
                <a:solidFill>
                  <a:srgbClr val="C000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11/28/2020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200" b="1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34670" y="1737995"/>
            <a:ext cx="4651629" cy="49872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507101" y="1737995"/>
            <a:ext cx="4651629" cy="49872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11/28/2020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200" b="1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11/28/2020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11/28/2020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‹N›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157612" y="1925827"/>
            <a:ext cx="5170805" cy="5137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57612" y="2413507"/>
            <a:ext cx="6885305" cy="20701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C000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635756" y="7027545"/>
            <a:ext cx="3421888" cy="3778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34670" y="7027545"/>
            <a:ext cx="2459482" cy="3778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11/28/2020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7699248" y="7027545"/>
            <a:ext cx="2459482" cy="3778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‹N›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6.png"/><Relationship Id="rId117" Type="http://schemas.openxmlformats.org/officeDocument/2006/relationships/image" Target="../media/image117.png"/><Relationship Id="rId21" Type="http://schemas.openxmlformats.org/officeDocument/2006/relationships/image" Target="../media/image21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63" Type="http://schemas.openxmlformats.org/officeDocument/2006/relationships/image" Target="../media/image63.png"/><Relationship Id="rId68" Type="http://schemas.openxmlformats.org/officeDocument/2006/relationships/image" Target="../media/image68.png"/><Relationship Id="rId84" Type="http://schemas.openxmlformats.org/officeDocument/2006/relationships/image" Target="../media/image84.png"/><Relationship Id="rId89" Type="http://schemas.openxmlformats.org/officeDocument/2006/relationships/image" Target="../media/image89.png"/><Relationship Id="rId112" Type="http://schemas.openxmlformats.org/officeDocument/2006/relationships/image" Target="../media/image112.png"/><Relationship Id="rId16" Type="http://schemas.openxmlformats.org/officeDocument/2006/relationships/image" Target="../media/image16.png"/><Relationship Id="rId107" Type="http://schemas.openxmlformats.org/officeDocument/2006/relationships/image" Target="../media/image107.png"/><Relationship Id="rId11" Type="http://schemas.openxmlformats.org/officeDocument/2006/relationships/image" Target="../media/image11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53" Type="http://schemas.openxmlformats.org/officeDocument/2006/relationships/image" Target="../media/image53.png"/><Relationship Id="rId58" Type="http://schemas.openxmlformats.org/officeDocument/2006/relationships/image" Target="../media/image58.png"/><Relationship Id="rId74" Type="http://schemas.openxmlformats.org/officeDocument/2006/relationships/image" Target="../media/image74.png"/><Relationship Id="rId79" Type="http://schemas.openxmlformats.org/officeDocument/2006/relationships/image" Target="../media/image79.png"/><Relationship Id="rId102" Type="http://schemas.openxmlformats.org/officeDocument/2006/relationships/image" Target="../media/image102.png"/><Relationship Id="rId123" Type="http://schemas.openxmlformats.org/officeDocument/2006/relationships/image" Target="../media/image123.png"/><Relationship Id="rId128" Type="http://schemas.openxmlformats.org/officeDocument/2006/relationships/image" Target="../media/image128.png"/><Relationship Id="rId5" Type="http://schemas.openxmlformats.org/officeDocument/2006/relationships/image" Target="../media/image5.png"/><Relationship Id="rId90" Type="http://schemas.openxmlformats.org/officeDocument/2006/relationships/image" Target="../media/image90.png"/><Relationship Id="rId95" Type="http://schemas.openxmlformats.org/officeDocument/2006/relationships/image" Target="../media/image95.png"/><Relationship Id="rId19" Type="http://schemas.openxmlformats.org/officeDocument/2006/relationships/image" Target="../media/image1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56" Type="http://schemas.openxmlformats.org/officeDocument/2006/relationships/image" Target="../media/image56.png"/><Relationship Id="rId64" Type="http://schemas.openxmlformats.org/officeDocument/2006/relationships/image" Target="../media/image64.png"/><Relationship Id="rId69" Type="http://schemas.openxmlformats.org/officeDocument/2006/relationships/image" Target="../media/image69.png"/><Relationship Id="rId77" Type="http://schemas.openxmlformats.org/officeDocument/2006/relationships/image" Target="../media/image77.png"/><Relationship Id="rId100" Type="http://schemas.openxmlformats.org/officeDocument/2006/relationships/image" Target="../media/image100.png"/><Relationship Id="rId105" Type="http://schemas.openxmlformats.org/officeDocument/2006/relationships/image" Target="../media/image105.png"/><Relationship Id="rId113" Type="http://schemas.openxmlformats.org/officeDocument/2006/relationships/image" Target="../media/image113.png"/><Relationship Id="rId118" Type="http://schemas.openxmlformats.org/officeDocument/2006/relationships/image" Target="../media/image118.png"/><Relationship Id="rId126" Type="http://schemas.openxmlformats.org/officeDocument/2006/relationships/image" Target="../media/image126.png"/><Relationship Id="rId8" Type="http://schemas.openxmlformats.org/officeDocument/2006/relationships/image" Target="../media/image8.png"/><Relationship Id="rId51" Type="http://schemas.openxmlformats.org/officeDocument/2006/relationships/image" Target="../media/image51.png"/><Relationship Id="rId72" Type="http://schemas.openxmlformats.org/officeDocument/2006/relationships/image" Target="../media/image72.png"/><Relationship Id="rId80" Type="http://schemas.openxmlformats.org/officeDocument/2006/relationships/image" Target="../media/image80.png"/><Relationship Id="rId85" Type="http://schemas.openxmlformats.org/officeDocument/2006/relationships/image" Target="../media/image85.png"/><Relationship Id="rId93" Type="http://schemas.openxmlformats.org/officeDocument/2006/relationships/image" Target="../media/image93.png"/><Relationship Id="rId98" Type="http://schemas.openxmlformats.org/officeDocument/2006/relationships/image" Target="../media/image98.png"/><Relationship Id="rId121" Type="http://schemas.openxmlformats.org/officeDocument/2006/relationships/image" Target="../media/image121.png"/><Relationship Id="rId3" Type="http://schemas.openxmlformats.org/officeDocument/2006/relationships/image" Target="../media/image3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46" Type="http://schemas.openxmlformats.org/officeDocument/2006/relationships/image" Target="../media/image46.png"/><Relationship Id="rId59" Type="http://schemas.openxmlformats.org/officeDocument/2006/relationships/image" Target="../media/image59.png"/><Relationship Id="rId67" Type="http://schemas.openxmlformats.org/officeDocument/2006/relationships/image" Target="../media/image67.png"/><Relationship Id="rId103" Type="http://schemas.openxmlformats.org/officeDocument/2006/relationships/image" Target="../media/image103.png"/><Relationship Id="rId108" Type="http://schemas.openxmlformats.org/officeDocument/2006/relationships/image" Target="../media/image108.png"/><Relationship Id="rId116" Type="http://schemas.openxmlformats.org/officeDocument/2006/relationships/image" Target="../media/image116.png"/><Relationship Id="rId124" Type="http://schemas.openxmlformats.org/officeDocument/2006/relationships/image" Target="../media/image124.png"/><Relationship Id="rId129" Type="http://schemas.openxmlformats.org/officeDocument/2006/relationships/image" Target="../media/image129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Relationship Id="rId54" Type="http://schemas.openxmlformats.org/officeDocument/2006/relationships/image" Target="../media/image54.png"/><Relationship Id="rId62" Type="http://schemas.openxmlformats.org/officeDocument/2006/relationships/image" Target="../media/image62.png"/><Relationship Id="rId70" Type="http://schemas.openxmlformats.org/officeDocument/2006/relationships/image" Target="../media/image70.png"/><Relationship Id="rId75" Type="http://schemas.openxmlformats.org/officeDocument/2006/relationships/image" Target="../media/image75.png"/><Relationship Id="rId83" Type="http://schemas.openxmlformats.org/officeDocument/2006/relationships/image" Target="../media/image83.png"/><Relationship Id="rId88" Type="http://schemas.openxmlformats.org/officeDocument/2006/relationships/image" Target="../media/image88.png"/><Relationship Id="rId91" Type="http://schemas.openxmlformats.org/officeDocument/2006/relationships/image" Target="../media/image91.png"/><Relationship Id="rId96" Type="http://schemas.openxmlformats.org/officeDocument/2006/relationships/image" Target="../media/image96.png"/><Relationship Id="rId111" Type="http://schemas.openxmlformats.org/officeDocument/2006/relationships/image" Target="../media/image1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36" Type="http://schemas.openxmlformats.org/officeDocument/2006/relationships/image" Target="../media/image36.png"/><Relationship Id="rId49" Type="http://schemas.openxmlformats.org/officeDocument/2006/relationships/image" Target="../media/image49.png"/><Relationship Id="rId57" Type="http://schemas.openxmlformats.org/officeDocument/2006/relationships/image" Target="../media/image57.png"/><Relationship Id="rId106" Type="http://schemas.openxmlformats.org/officeDocument/2006/relationships/image" Target="../media/image106.png"/><Relationship Id="rId114" Type="http://schemas.openxmlformats.org/officeDocument/2006/relationships/image" Target="../media/image114.png"/><Relationship Id="rId119" Type="http://schemas.openxmlformats.org/officeDocument/2006/relationships/image" Target="../media/image119.png"/><Relationship Id="rId127" Type="http://schemas.openxmlformats.org/officeDocument/2006/relationships/image" Target="../media/image127.png"/><Relationship Id="rId10" Type="http://schemas.openxmlformats.org/officeDocument/2006/relationships/image" Target="../media/image10.png"/><Relationship Id="rId31" Type="http://schemas.openxmlformats.org/officeDocument/2006/relationships/image" Target="../media/image31.png"/><Relationship Id="rId44" Type="http://schemas.openxmlformats.org/officeDocument/2006/relationships/image" Target="../media/image44.png"/><Relationship Id="rId52" Type="http://schemas.openxmlformats.org/officeDocument/2006/relationships/image" Target="../media/image52.png"/><Relationship Id="rId60" Type="http://schemas.openxmlformats.org/officeDocument/2006/relationships/image" Target="../media/image60.png"/><Relationship Id="rId65" Type="http://schemas.openxmlformats.org/officeDocument/2006/relationships/image" Target="../media/image65.png"/><Relationship Id="rId73" Type="http://schemas.openxmlformats.org/officeDocument/2006/relationships/image" Target="../media/image73.png"/><Relationship Id="rId78" Type="http://schemas.openxmlformats.org/officeDocument/2006/relationships/image" Target="../media/image78.png"/><Relationship Id="rId81" Type="http://schemas.openxmlformats.org/officeDocument/2006/relationships/image" Target="../media/image81.png"/><Relationship Id="rId86" Type="http://schemas.openxmlformats.org/officeDocument/2006/relationships/image" Target="../media/image86.png"/><Relationship Id="rId94" Type="http://schemas.openxmlformats.org/officeDocument/2006/relationships/image" Target="../media/image94.png"/><Relationship Id="rId99" Type="http://schemas.openxmlformats.org/officeDocument/2006/relationships/image" Target="../media/image99.png"/><Relationship Id="rId101" Type="http://schemas.openxmlformats.org/officeDocument/2006/relationships/image" Target="../media/image101.png"/><Relationship Id="rId122" Type="http://schemas.openxmlformats.org/officeDocument/2006/relationships/image" Target="../media/image122.png"/><Relationship Id="rId130" Type="http://schemas.openxmlformats.org/officeDocument/2006/relationships/image" Target="../media/image130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9" Type="http://schemas.openxmlformats.org/officeDocument/2006/relationships/image" Target="../media/image39.png"/><Relationship Id="rId109" Type="http://schemas.openxmlformats.org/officeDocument/2006/relationships/image" Target="../media/image109.png"/><Relationship Id="rId34" Type="http://schemas.openxmlformats.org/officeDocument/2006/relationships/image" Target="../media/image34.png"/><Relationship Id="rId50" Type="http://schemas.openxmlformats.org/officeDocument/2006/relationships/image" Target="../media/image50.png"/><Relationship Id="rId55" Type="http://schemas.openxmlformats.org/officeDocument/2006/relationships/image" Target="../media/image55.png"/><Relationship Id="rId76" Type="http://schemas.openxmlformats.org/officeDocument/2006/relationships/image" Target="../media/image76.png"/><Relationship Id="rId97" Type="http://schemas.openxmlformats.org/officeDocument/2006/relationships/image" Target="../media/image97.png"/><Relationship Id="rId104" Type="http://schemas.openxmlformats.org/officeDocument/2006/relationships/image" Target="../media/image104.png"/><Relationship Id="rId120" Type="http://schemas.openxmlformats.org/officeDocument/2006/relationships/image" Target="../media/image120.png"/><Relationship Id="rId125" Type="http://schemas.openxmlformats.org/officeDocument/2006/relationships/image" Target="../media/image125.png"/><Relationship Id="rId7" Type="http://schemas.openxmlformats.org/officeDocument/2006/relationships/image" Target="../media/image7.png"/><Relationship Id="rId71" Type="http://schemas.openxmlformats.org/officeDocument/2006/relationships/image" Target="../media/image71.png"/><Relationship Id="rId92" Type="http://schemas.openxmlformats.org/officeDocument/2006/relationships/image" Target="../media/image92.png"/><Relationship Id="rId2" Type="http://schemas.openxmlformats.org/officeDocument/2006/relationships/image" Target="../media/image2.png"/><Relationship Id="rId29" Type="http://schemas.openxmlformats.org/officeDocument/2006/relationships/image" Target="../media/image29.png"/><Relationship Id="rId24" Type="http://schemas.openxmlformats.org/officeDocument/2006/relationships/image" Target="../media/image24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66" Type="http://schemas.openxmlformats.org/officeDocument/2006/relationships/image" Target="../media/image66.png"/><Relationship Id="rId87" Type="http://schemas.openxmlformats.org/officeDocument/2006/relationships/image" Target="../media/image87.png"/><Relationship Id="rId110" Type="http://schemas.openxmlformats.org/officeDocument/2006/relationships/image" Target="../media/image110.png"/><Relationship Id="rId115" Type="http://schemas.openxmlformats.org/officeDocument/2006/relationships/image" Target="../media/image115.png"/><Relationship Id="rId61" Type="http://schemas.openxmlformats.org/officeDocument/2006/relationships/image" Target="../media/image61.png"/><Relationship Id="rId82" Type="http://schemas.openxmlformats.org/officeDocument/2006/relationships/image" Target="../media/image8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5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png"/><Relationship Id="rId13" Type="http://schemas.openxmlformats.org/officeDocument/2006/relationships/image" Target="../media/image147.png"/><Relationship Id="rId18" Type="http://schemas.openxmlformats.org/officeDocument/2006/relationships/image" Target="../media/image237.png"/><Relationship Id="rId26" Type="http://schemas.openxmlformats.org/officeDocument/2006/relationships/image" Target="../media/image252.png"/><Relationship Id="rId3" Type="http://schemas.openxmlformats.org/officeDocument/2006/relationships/image" Target="../media/image164.png"/><Relationship Id="rId21" Type="http://schemas.openxmlformats.org/officeDocument/2006/relationships/image" Target="../media/image248.png"/><Relationship Id="rId7" Type="http://schemas.openxmlformats.org/officeDocument/2006/relationships/image" Target="../media/image155.png"/><Relationship Id="rId12" Type="http://schemas.openxmlformats.org/officeDocument/2006/relationships/image" Target="../media/image204.png"/><Relationship Id="rId17" Type="http://schemas.openxmlformats.org/officeDocument/2006/relationships/image" Target="../media/image174.png"/><Relationship Id="rId25" Type="http://schemas.openxmlformats.org/officeDocument/2006/relationships/image" Target="../media/image251.png"/><Relationship Id="rId2" Type="http://schemas.openxmlformats.org/officeDocument/2006/relationships/image" Target="../media/image246.png"/><Relationship Id="rId16" Type="http://schemas.openxmlformats.org/officeDocument/2006/relationships/image" Target="../media/image206.png"/><Relationship Id="rId20" Type="http://schemas.openxmlformats.org/officeDocument/2006/relationships/image" Target="../media/image18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6.png"/><Relationship Id="rId11" Type="http://schemas.openxmlformats.org/officeDocument/2006/relationships/image" Target="../media/image145.png"/><Relationship Id="rId24" Type="http://schemas.openxmlformats.org/officeDocument/2006/relationships/image" Target="../media/image250.png"/><Relationship Id="rId5" Type="http://schemas.openxmlformats.org/officeDocument/2006/relationships/image" Target="../media/image247.png"/><Relationship Id="rId15" Type="http://schemas.openxmlformats.org/officeDocument/2006/relationships/image" Target="../media/image161.png"/><Relationship Id="rId23" Type="http://schemas.openxmlformats.org/officeDocument/2006/relationships/image" Target="../media/image249.png"/><Relationship Id="rId10" Type="http://schemas.openxmlformats.org/officeDocument/2006/relationships/image" Target="../media/image146.png"/><Relationship Id="rId19" Type="http://schemas.openxmlformats.org/officeDocument/2006/relationships/image" Target="../media/image209.png"/><Relationship Id="rId4" Type="http://schemas.openxmlformats.org/officeDocument/2006/relationships/image" Target="../media/image133.png"/><Relationship Id="rId9" Type="http://schemas.openxmlformats.org/officeDocument/2006/relationships/image" Target="../media/image171.png"/><Relationship Id="rId14" Type="http://schemas.openxmlformats.org/officeDocument/2006/relationships/image" Target="../media/image149.png"/><Relationship Id="rId22" Type="http://schemas.openxmlformats.org/officeDocument/2006/relationships/image" Target="../media/image137.png"/><Relationship Id="rId27" Type="http://schemas.openxmlformats.org/officeDocument/2006/relationships/image" Target="../media/image253.jpeg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5.png"/><Relationship Id="rId18" Type="http://schemas.openxmlformats.org/officeDocument/2006/relationships/image" Target="../media/image270.png"/><Relationship Id="rId26" Type="http://schemas.openxmlformats.org/officeDocument/2006/relationships/image" Target="../media/image278.png"/><Relationship Id="rId39" Type="http://schemas.openxmlformats.org/officeDocument/2006/relationships/image" Target="../media/image291.png"/><Relationship Id="rId3" Type="http://schemas.openxmlformats.org/officeDocument/2006/relationships/image" Target="../media/image255.png"/><Relationship Id="rId21" Type="http://schemas.openxmlformats.org/officeDocument/2006/relationships/image" Target="../media/image273.png"/><Relationship Id="rId34" Type="http://schemas.openxmlformats.org/officeDocument/2006/relationships/image" Target="../media/image286.png"/><Relationship Id="rId42" Type="http://schemas.openxmlformats.org/officeDocument/2006/relationships/image" Target="../media/image294.png"/><Relationship Id="rId47" Type="http://schemas.openxmlformats.org/officeDocument/2006/relationships/image" Target="../media/image299.png"/><Relationship Id="rId50" Type="http://schemas.openxmlformats.org/officeDocument/2006/relationships/image" Target="../media/image302.png"/><Relationship Id="rId7" Type="http://schemas.openxmlformats.org/officeDocument/2006/relationships/image" Target="../media/image259.png"/><Relationship Id="rId12" Type="http://schemas.openxmlformats.org/officeDocument/2006/relationships/image" Target="../media/image264.png"/><Relationship Id="rId17" Type="http://schemas.openxmlformats.org/officeDocument/2006/relationships/image" Target="../media/image269.png"/><Relationship Id="rId25" Type="http://schemas.openxmlformats.org/officeDocument/2006/relationships/image" Target="../media/image277.png"/><Relationship Id="rId33" Type="http://schemas.openxmlformats.org/officeDocument/2006/relationships/image" Target="../media/image285.png"/><Relationship Id="rId38" Type="http://schemas.openxmlformats.org/officeDocument/2006/relationships/image" Target="../media/image290.png"/><Relationship Id="rId46" Type="http://schemas.openxmlformats.org/officeDocument/2006/relationships/image" Target="../media/image298.png"/><Relationship Id="rId2" Type="http://schemas.openxmlformats.org/officeDocument/2006/relationships/image" Target="../media/image254.png"/><Relationship Id="rId16" Type="http://schemas.openxmlformats.org/officeDocument/2006/relationships/image" Target="../media/image268.png"/><Relationship Id="rId20" Type="http://schemas.openxmlformats.org/officeDocument/2006/relationships/image" Target="../media/image272.png"/><Relationship Id="rId29" Type="http://schemas.openxmlformats.org/officeDocument/2006/relationships/image" Target="../media/image281.png"/><Relationship Id="rId41" Type="http://schemas.openxmlformats.org/officeDocument/2006/relationships/image" Target="../media/image29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8.png"/><Relationship Id="rId11" Type="http://schemas.openxmlformats.org/officeDocument/2006/relationships/image" Target="../media/image263.png"/><Relationship Id="rId24" Type="http://schemas.openxmlformats.org/officeDocument/2006/relationships/image" Target="../media/image276.png"/><Relationship Id="rId32" Type="http://schemas.openxmlformats.org/officeDocument/2006/relationships/image" Target="../media/image284.png"/><Relationship Id="rId37" Type="http://schemas.openxmlformats.org/officeDocument/2006/relationships/image" Target="../media/image289.png"/><Relationship Id="rId40" Type="http://schemas.openxmlformats.org/officeDocument/2006/relationships/image" Target="../media/image292.png"/><Relationship Id="rId45" Type="http://schemas.openxmlformats.org/officeDocument/2006/relationships/image" Target="../media/image297.png"/><Relationship Id="rId53" Type="http://schemas.openxmlformats.org/officeDocument/2006/relationships/image" Target="../media/image305.png"/><Relationship Id="rId5" Type="http://schemas.openxmlformats.org/officeDocument/2006/relationships/image" Target="../media/image257.png"/><Relationship Id="rId15" Type="http://schemas.openxmlformats.org/officeDocument/2006/relationships/image" Target="../media/image267.png"/><Relationship Id="rId23" Type="http://schemas.openxmlformats.org/officeDocument/2006/relationships/image" Target="../media/image275.png"/><Relationship Id="rId28" Type="http://schemas.openxmlformats.org/officeDocument/2006/relationships/image" Target="../media/image280.png"/><Relationship Id="rId36" Type="http://schemas.openxmlformats.org/officeDocument/2006/relationships/image" Target="../media/image288.png"/><Relationship Id="rId49" Type="http://schemas.openxmlformats.org/officeDocument/2006/relationships/image" Target="../media/image301.png"/><Relationship Id="rId10" Type="http://schemas.openxmlformats.org/officeDocument/2006/relationships/image" Target="../media/image262.png"/><Relationship Id="rId19" Type="http://schemas.openxmlformats.org/officeDocument/2006/relationships/image" Target="../media/image271.png"/><Relationship Id="rId31" Type="http://schemas.openxmlformats.org/officeDocument/2006/relationships/image" Target="../media/image283.png"/><Relationship Id="rId44" Type="http://schemas.openxmlformats.org/officeDocument/2006/relationships/image" Target="../media/image296.png"/><Relationship Id="rId52" Type="http://schemas.openxmlformats.org/officeDocument/2006/relationships/image" Target="../media/image304.png"/><Relationship Id="rId4" Type="http://schemas.openxmlformats.org/officeDocument/2006/relationships/image" Target="../media/image256.png"/><Relationship Id="rId9" Type="http://schemas.openxmlformats.org/officeDocument/2006/relationships/image" Target="../media/image261.png"/><Relationship Id="rId14" Type="http://schemas.openxmlformats.org/officeDocument/2006/relationships/image" Target="../media/image266.png"/><Relationship Id="rId22" Type="http://schemas.openxmlformats.org/officeDocument/2006/relationships/image" Target="../media/image274.png"/><Relationship Id="rId27" Type="http://schemas.openxmlformats.org/officeDocument/2006/relationships/image" Target="../media/image279.png"/><Relationship Id="rId30" Type="http://schemas.openxmlformats.org/officeDocument/2006/relationships/image" Target="../media/image282.png"/><Relationship Id="rId35" Type="http://schemas.openxmlformats.org/officeDocument/2006/relationships/image" Target="../media/image287.png"/><Relationship Id="rId43" Type="http://schemas.openxmlformats.org/officeDocument/2006/relationships/image" Target="../media/image295.png"/><Relationship Id="rId48" Type="http://schemas.openxmlformats.org/officeDocument/2006/relationships/image" Target="../media/image300.png"/><Relationship Id="rId8" Type="http://schemas.openxmlformats.org/officeDocument/2006/relationships/image" Target="../media/image260.png"/><Relationship Id="rId51" Type="http://schemas.openxmlformats.org/officeDocument/2006/relationships/image" Target="../media/image30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.png"/><Relationship Id="rId13" Type="http://schemas.openxmlformats.org/officeDocument/2006/relationships/image" Target="../media/image308.png"/><Relationship Id="rId18" Type="http://schemas.openxmlformats.org/officeDocument/2006/relationships/image" Target="../media/image149.png"/><Relationship Id="rId3" Type="http://schemas.openxmlformats.org/officeDocument/2006/relationships/image" Target="../media/image133.png"/><Relationship Id="rId21" Type="http://schemas.openxmlformats.org/officeDocument/2006/relationships/image" Target="../media/image173.png"/><Relationship Id="rId7" Type="http://schemas.openxmlformats.org/officeDocument/2006/relationships/image" Target="../media/image165.png"/><Relationship Id="rId12" Type="http://schemas.openxmlformats.org/officeDocument/2006/relationships/image" Target="../media/image188.png"/><Relationship Id="rId17" Type="http://schemas.openxmlformats.org/officeDocument/2006/relationships/image" Target="../media/image147.png"/><Relationship Id="rId2" Type="http://schemas.openxmlformats.org/officeDocument/2006/relationships/image" Target="../media/image306.png"/><Relationship Id="rId16" Type="http://schemas.openxmlformats.org/officeDocument/2006/relationships/image" Target="../media/image146.png"/><Relationship Id="rId20" Type="http://schemas.openxmlformats.org/officeDocument/2006/relationships/image" Target="../media/image20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3.png"/><Relationship Id="rId11" Type="http://schemas.openxmlformats.org/officeDocument/2006/relationships/image" Target="../media/image202.png"/><Relationship Id="rId5" Type="http://schemas.openxmlformats.org/officeDocument/2006/relationships/image" Target="../media/image307.png"/><Relationship Id="rId15" Type="http://schemas.openxmlformats.org/officeDocument/2006/relationships/image" Target="../media/image145.png"/><Relationship Id="rId23" Type="http://schemas.openxmlformats.org/officeDocument/2006/relationships/image" Target="../media/image177.png"/><Relationship Id="rId10" Type="http://schemas.openxmlformats.org/officeDocument/2006/relationships/image" Target="../media/image158.png"/><Relationship Id="rId19" Type="http://schemas.openxmlformats.org/officeDocument/2006/relationships/image" Target="../media/image309.png"/><Relationship Id="rId4" Type="http://schemas.openxmlformats.org/officeDocument/2006/relationships/image" Target="../media/image135.png"/><Relationship Id="rId9" Type="http://schemas.openxmlformats.org/officeDocument/2006/relationships/image" Target="../media/image169.png"/><Relationship Id="rId14" Type="http://schemas.openxmlformats.org/officeDocument/2006/relationships/image" Target="../media/image170.png"/><Relationship Id="rId22" Type="http://schemas.openxmlformats.org/officeDocument/2006/relationships/image" Target="../media/image31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5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9.png"/><Relationship Id="rId18" Type="http://schemas.openxmlformats.org/officeDocument/2006/relationships/image" Target="../media/image322.png"/><Relationship Id="rId26" Type="http://schemas.openxmlformats.org/officeDocument/2006/relationships/image" Target="../media/image329.png"/><Relationship Id="rId39" Type="http://schemas.openxmlformats.org/officeDocument/2006/relationships/image" Target="../media/image338.png"/><Relationship Id="rId21" Type="http://schemas.openxmlformats.org/officeDocument/2006/relationships/image" Target="../media/image325.png"/><Relationship Id="rId34" Type="http://schemas.openxmlformats.org/officeDocument/2006/relationships/image" Target="../media/image256.png"/><Relationship Id="rId42" Type="http://schemas.openxmlformats.org/officeDocument/2006/relationships/image" Target="../media/image290.png"/><Relationship Id="rId47" Type="http://schemas.openxmlformats.org/officeDocument/2006/relationships/image" Target="../media/image266.png"/><Relationship Id="rId50" Type="http://schemas.openxmlformats.org/officeDocument/2006/relationships/image" Target="../media/image342.png"/><Relationship Id="rId55" Type="http://schemas.openxmlformats.org/officeDocument/2006/relationships/image" Target="../media/image274.png"/><Relationship Id="rId7" Type="http://schemas.openxmlformats.org/officeDocument/2006/relationships/image" Target="../media/image314.png"/><Relationship Id="rId12" Type="http://schemas.openxmlformats.org/officeDocument/2006/relationships/image" Target="../media/image319.png"/><Relationship Id="rId17" Type="http://schemas.openxmlformats.org/officeDocument/2006/relationships/image" Target="../media/image273.png"/><Relationship Id="rId25" Type="http://schemas.openxmlformats.org/officeDocument/2006/relationships/image" Target="../media/image328.png"/><Relationship Id="rId33" Type="http://schemas.openxmlformats.org/officeDocument/2006/relationships/image" Target="../media/image335.png"/><Relationship Id="rId38" Type="http://schemas.openxmlformats.org/officeDocument/2006/relationships/image" Target="../media/image288.png"/><Relationship Id="rId46" Type="http://schemas.openxmlformats.org/officeDocument/2006/relationships/image" Target="../media/image341.png"/><Relationship Id="rId59" Type="http://schemas.openxmlformats.org/officeDocument/2006/relationships/image" Target="../media/image347.png"/><Relationship Id="rId2" Type="http://schemas.openxmlformats.org/officeDocument/2006/relationships/image" Target="../media/image311.png"/><Relationship Id="rId16" Type="http://schemas.openxmlformats.org/officeDocument/2006/relationships/image" Target="../media/image321.png"/><Relationship Id="rId20" Type="http://schemas.openxmlformats.org/officeDocument/2006/relationships/image" Target="../media/image324.png"/><Relationship Id="rId29" Type="http://schemas.openxmlformats.org/officeDocument/2006/relationships/image" Target="../media/image331.png"/><Relationship Id="rId41" Type="http://schemas.openxmlformats.org/officeDocument/2006/relationships/image" Target="../media/image340.png"/><Relationship Id="rId54" Type="http://schemas.openxmlformats.org/officeDocument/2006/relationships/image" Target="../media/image30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4.png"/><Relationship Id="rId11" Type="http://schemas.openxmlformats.org/officeDocument/2006/relationships/image" Target="../media/image318.png"/><Relationship Id="rId24" Type="http://schemas.openxmlformats.org/officeDocument/2006/relationships/image" Target="../media/image327.png"/><Relationship Id="rId32" Type="http://schemas.openxmlformats.org/officeDocument/2006/relationships/image" Target="../media/image334.png"/><Relationship Id="rId37" Type="http://schemas.openxmlformats.org/officeDocument/2006/relationships/image" Target="../media/image259.png"/><Relationship Id="rId40" Type="http://schemas.openxmlformats.org/officeDocument/2006/relationships/image" Target="../media/image339.png"/><Relationship Id="rId45" Type="http://schemas.openxmlformats.org/officeDocument/2006/relationships/image" Target="../media/image293.png"/><Relationship Id="rId53" Type="http://schemas.openxmlformats.org/officeDocument/2006/relationships/image" Target="../media/image344.png"/><Relationship Id="rId58" Type="http://schemas.openxmlformats.org/officeDocument/2006/relationships/image" Target="../media/image279.png"/><Relationship Id="rId5" Type="http://schemas.openxmlformats.org/officeDocument/2006/relationships/image" Target="../media/image313.png"/><Relationship Id="rId15" Type="http://schemas.openxmlformats.org/officeDocument/2006/relationships/image" Target="../media/image271.png"/><Relationship Id="rId23" Type="http://schemas.openxmlformats.org/officeDocument/2006/relationships/image" Target="../media/image277.png"/><Relationship Id="rId28" Type="http://schemas.openxmlformats.org/officeDocument/2006/relationships/image" Target="../media/image330.png"/><Relationship Id="rId36" Type="http://schemas.openxmlformats.org/officeDocument/2006/relationships/image" Target="../media/image337.png"/><Relationship Id="rId49" Type="http://schemas.openxmlformats.org/officeDocument/2006/relationships/image" Target="../media/image268.png"/><Relationship Id="rId57" Type="http://schemas.openxmlformats.org/officeDocument/2006/relationships/image" Target="../media/image346.png"/><Relationship Id="rId10" Type="http://schemas.openxmlformats.org/officeDocument/2006/relationships/image" Target="../media/image317.png"/><Relationship Id="rId19" Type="http://schemas.openxmlformats.org/officeDocument/2006/relationships/image" Target="../media/image323.png"/><Relationship Id="rId31" Type="http://schemas.openxmlformats.org/officeDocument/2006/relationships/image" Target="../media/image333.png"/><Relationship Id="rId44" Type="http://schemas.openxmlformats.org/officeDocument/2006/relationships/image" Target="../media/image292.png"/><Relationship Id="rId52" Type="http://schemas.openxmlformats.org/officeDocument/2006/relationships/image" Target="../media/image272.png"/><Relationship Id="rId60" Type="http://schemas.openxmlformats.org/officeDocument/2006/relationships/image" Target="../media/image348.png"/><Relationship Id="rId4" Type="http://schemas.openxmlformats.org/officeDocument/2006/relationships/image" Target="../media/image261.png"/><Relationship Id="rId9" Type="http://schemas.openxmlformats.org/officeDocument/2006/relationships/image" Target="../media/image316.png"/><Relationship Id="rId14" Type="http://schemas.openxmlformats.org/officeDocument/2006/relationships/image" Target="../media/image320.png"/><Relationship Id="rId22" Type="http://schemas.openxmlformats.org/officeDocument/2006/relationships/image" Target="../media/image326.png"/><Relationship Id="rId27" Type="http://schemas.openxmlformats.org/officeDocument/2006/relationships/image" Target="../media/image280.png"/><Relationship Id="rId30" Type="http://schemas.openxmlformats.org/officeDocument/2006/relationships/image" Target="../media/image332.png"/><Relationship Id="rId35" Type="http://schemas.openxmlformats.org/officeDocument/2006/relationships/image" Target="../media/image336.png"/><Relationship Id="rId43" Type="http://schemas.openxmlformats.org/officeDocument/2006/relationships/image" Target="../media/image262.png"/><Relationship Id="rId48" Type="http://schemas.openxmlformats.org/officeDocument/2006/relationships/image" Target="../media/image267.png"/><Relationship Id="rId56" Type="http://schemas.openxmlformats.org/officeDocument/2006/relationships/image" Target="../media/image345.png"/><Relationship Id="rId8" Type="http://schemas.openxmlformats.org/officeDocument/2006/relationships/image" Target="../media/image315.png"/><Relationship Id="rId51" Type="http://schemas.openxmlformats.org/officeDocument/2006/relationships/image" Target="../media/image343.png"/><Relationship Id="rId3" Type="http://schemas.openxmlformats.org/officeDocument/2006/relationships/image" Target="../media/image31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5.png"/><Relationship Id="rId13" Type="http://schemas.openxmlformats.org/officeDocument/2006/relationships/image" Target="../media/image360.png"/><Relationship Id="rId18" Type="http://schemas.openxmlformats.org/officeDocument/2006/relationships/image" Target="../media/image365.png"/><Relationship Id="rId26" Type="http://schemas.openxmlformats.org/officeDocument/2006/relationships/image" Target="../media/image373.png"/><Relationship Id="rId3" Type="http://schemas.openxmlformats.org/officeDocument/2006/relationships/image" Target="../media/image350.png"/><Relationship Id="rId21" Type="http://schemas.openxmlformats.org/officeDocument/2006/relationships/image" Target="../media/image368.png"/><Relationship Id="rId7" Type="http://schemas.openxmlformats.org/officeDocument/2006/relationships/image" Target="../media/image354.png"/><Relationship Id="rId12" Type="http://schemas.openxmlformats.org/officeDocument/2006/relationships/image" Target="../media/image359.png"/><Relationship Id="rId17" Type="http://schemas.openxmlformats.org/officeDocument/2006/relationships/image" Target="../media/image364.png"/><Relationship Id="rId25" Type="http://schemas.openxmlformats.org/officeDocument/2006/relationships/image" Target="../media/image372.png"/><Relationship Id="rId2" Type="http://schemas.openxmlformats.org/officeDocument/2006/relationships/image" Target="../media/image349.png"/><Relationship Id="rId16" Type="http://schemas.openxmlformats.org/officeDocument/2006/relationships/image" Target="../media/image363.png"/><Relationship Id="rId20" Type="http://schemas.openxmlformats.org/officeDocument/2006/relationships/image" Target="../media/image36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53.png"/><Relationship Id="rId11" Type="http://schemas.openxmlformats.org/officeDocument/2006/relationships/image" Target="../media/image358.png"/><Relationship Id="rId24" Type="http://schemas.openxmlformats.org/officeDocument/2006/relationships/image" Target="../media/image371.png"/><Relationship Id="rId5" Type="http://schemas.openxmlformats.org/officeDocument/2006/relationships/image" Target="../media/image352.png"/><Relationship Id="rId15" Type="http://schemas.openxmlformats.org/officeDocument/2006/relationships/image" Target="../media/image362.png"/><Relationship Id="rId23" Type="http://schemas.openxmlformats.org/officeDocument/2006/relationships/image" Target="../media/image370.png"/><Relationship Id="rId10" Type="http://schemas.openxmlformats.org/officeDocument/2006/relationships/image" Target="../media/image357.png"/><Relationship Id="rId19" Type="http://schemas.openxmlformats.org/officeDocument/2006/relationships/image" Target="../media/image366.png"/><Relationship Id="rId4" Type="http://schemas.openxmlformats.org/officeDocument/2006/relationships/image" Target="../media/image351.png"/><Relationship Id="rId9" Type="http://schemas.openxmlformats.org/officeDocument/2006/relationships/image" Target="../media/image356.png"/><Relationship Id="rId14" Type="http://schemas.openxmlformats.org/officeDocument/2006/relationships/image" Target="../media/image361.png"/><Relationship Id="rId22" Type="http://schemas.openxmlformats.org/officeDocument/2006/relationships/image" Target="../media/image369.png"/><Relationship Id="rId27" Type="http://schemas.openxmlformats.org/officeDocument/2006/relationships/image" Target="../media/image37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1.png"/><Relationship Id="rId13" Type="http://schemas.openxmlformats.org/officeDocument/2006/relationships/image" Target="../media/image377.jpeg"/><Relationship Id="rId3" Type="http://schemas.openxmlformats.org/officeDocument/2006/relationships/image" Target="../media/image181.png"/><Relationship Id="rId7" Type="http://schemas.openxmlformats.org/officeDocument/2006/relationships/image" Target="../media/image219.png"/><Relationship Id="rId12" Type="http://schemas.openxmlformats.org/officeDocument/2006/relationships/image" Target="../media/image149.png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6.png"/><Relationship Id="rId11" Type="http://schemas.openxmlformats.org/officeDocument/2006/relationships/image" Target="../media/image147.png"/><Relationship Id="rId5" Type="http://schemas.openxmlformats.org/officeDocument/2006/relationships/image" Target="../media/image376.png"/><Relationship Id="rId10" Type="http://schemas.openxmlformats.org/officeDocument/2006/relationships/image" Target="../media/image146.png"/><Relationship Id="rId4" Type="http://schemas.openxmlformats.org/officeDocument/2006/relationships/image" Target="../media/image133.png"/><Relationship Id="rId9" Type="http://schemas.openxmlformats.org/officeDocument/2006/relationships/image" Target="../media/image145.png"/><Relationship Id="rId14" Type="http://schemas.openxmlformats.org/officeDocument/2006/relationships/image" Target="../media/image378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.png"/><Relationship Id="rId13" Type="http://schemas.openxmlformats.org/officeDocument/2006/relationships/image" Target="../media/image308.png"/><Relationship Id="rId18" Type="http://schemas.openxmlformats.org/officeDocument/2006/relationships/image" Target="../media/image149.png"/><Relationship Id="rId3" Type="http://schemas.openxmlformats.org/officeDocument/2006/relationships/image" Target="../media/image379.png"/><Relationship Id="rId21" Type="http://schemas.openxmlformats.org/officeDocument/2006/relationships/image" Target="../media/image384.png"/><Relationship Id="rId7" Type="http://schemas.openxmlformats.org/officeDocument/2006/relationships/image" Target="../media/image247.png"/><Relationship Id="rId12" Type="http://schemas.openxmlformats.org/officeDocument/2006/relationships/image" Target="../media/image158.png"/><Relationship Id="rId17" Type="http://schemas.openxmlformats.org/officeDocument/2006/relationships/image" Target="../media/image383.png"/><Relationship Id="rId2" Type="http://schemas.openxmlformats.org/officeDocument/2006/relationships/image" Target="../media/image1.png"/><Relationship Id="rId16" Type="http://schemas.openxmlformats.org/officeDocument/2006/relationships/image" Target="../media/image145.png"/><Relationship Id="rId20" Type="http://schemas.openxmlformats.org/officeDocument/2006/relationships/image" Target="../media/image30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80.png"/><Relationship Id="rId11" Type="http://schemas.openxmlformats.org/officeDocument/2006/relationships/image" Target="../media/image168.png"/><Relationship Id="rId24" Type="http://schemas.openxmlformats.org/officeDocument/2006/relationships/image" Target="../media/image177.png"/><Relationship Id="rId5" Type="http://schemas.openxmlformats.org/officeDocument/2006/relationships/image" Target="../media/image133.png"/><Relationship Id="rId15" Type="http://schemas.openxmlformats.org/officeDocument/2006/relationships/image" Target="../media/image382.png"/><Relationship Id="rId23" Type="http://schemas.openxmlformats.org/officeDocument/2006/relationships/image" Target="../media/image310.png"/><Relationship Id="rId10" Type="http://schemas.openxmlformats.org/officeDocument/2006/relationships/image" Target="../media/image381.png"/><Relationship Id="rId19" Type="http://schemas.openxmlformats.org/officeDocument/2006/relationships/image" Target="../media/image161.png"/><Relationship Id="rId4" Type="http://schemas.openxmlformats.org/officeDocument/2006/relationships/image" Target="../media/image181.png"/><Relationship Id="rId9" Type="http://schemas.openxmlformats.org/officeDocument/2006/relationships/image" Target="../media/image166.png"/><Relationship Id="rId14" Type="http://schemas.openxmlformats.org/officeDocument/2006/relationships/image" Target="../media/image213.png"/><Relationship Id="rId22" Type="http://schemas.openxmlformats.org/officeDocument/2006/relationships/image" Target="../media/image20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6.png"/><Relationship Id="rId7" Type="http://schemas.openxmlformats.org/officeDocument/2006/relationships/image" Target="../media/image390.png"/><Relationship Id="rId2" Type="http://schemas.openxmlformats.org/officeDocument/2006/relationships/image" Target="../media/image38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9.png"/><Relationship Id="rId5" Type="http://schemas.openxmlformats.org/officeDocument/2006/relationships/image" Target="../media/image388.png"/><Relationship Id="rId4" Type="http://schemas.openxmlformats.org/officeDocument/2006/relationships/image" Target="../media/image38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png"/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26" Type="http://schemas.openxmlformats.org/officeDocument/2006/relationships/image" Target="../media/image155.png"/><Relationship Id="rId3" Type="http://schemas.openxmlformats.org/officeDocument/2006/relationships/image" Target="../media/image132.png"/><Relationship Id="rId21" Type="http://schemas.openxmlformats.org/officeDocument/2006/relationships/image" Target="../media/image150.png"/><Relationship Id="rId7" Type="http://schemas.openxmlformats.org/officeDocument/2006/relationships/image" Target="../media/image136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5" Type="http://schemas.openxmlformats.org/officeDocument/2006/relationships/image" Target="../media/image154.png"/><Relationship Id="rId33" Type="http://schemas.openxmlformats.org/officeDocument/2006/relationships/image" Target="../media/image162.png"/><Relationship Id="rId2" Type="http://schemas.openxmlformats.org/officeDocument/2006/relationships/image" Target="../media/image131.png"/><Relationship Id="rId16" Type="http://schemas.openxmlformats.org/officeDocument/2006/relationships/image" Target="../media/image145.png"/><Relationship Id="rId20" Type="http://schemas.openxmlformats.org/officeDocument/2006/relationships/image" Target="../media/image149.png"/><Relationship Id="rId29" Type="http://schemas.openxmlformats.org/officeDocument/2006/relationships/image" Target="../media/image15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5.png"/><Relationship Id="rId11" Type="http://schemas.openxmlformats.org/officeDocument/2006/relationships/image" Target="../media/image140.png"/><Relationship Id="rId24" Type="http://schemas.openxmlformats.org/officeDocument/2006/relationships/image" Target="../media/image153.png"/><Relationship Id="rId32" Type="http://schemas.openxmlformats.org/officeDocument/2006/relationships/image" Target="../media/image161.png"/><Relationship Id="rId5" Type="http://schemas.openxmlformats.org/officeDocument/2006/relationships/image" Target="../media/image134.png"/><Relationship Id="rId15" Type="http://schemas.openxmlformats.org/officeDocument/2006/relationships/image" Target="../media/image144.png"/><Relationship Id="rId23" Type="http://schemas.openxmlformats.org/officeDocument/2006/relationships/image" Target="../media/image152.png"/><Relationship Id="rId28" Type="http://schemas.openxmlformats.org/officeDocument/2006/relationships/image" Target="../media/image157.png"/><Relationship Id="rId10" Type="http://schemas.openxmlformats.org/officeDocument/2006/relationships/image" Target="../media/image139.png"/><Relationship Id="rId19" Type="http://schemas.openxmlformats.org/officeDocument/2006/relationships/image" Target="../media/image148.png"/><Relationship Id="rId31" Type="http://schemas.openxmlformats.org/officeDocument/2006/relationships/image" Target="../media/image160.png"/><Relationship Id="rId4" Type="http://schemas.openxmlformats.org/officeDocument/2006/relationships/image" Target="../media/image133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Relationship Id="rId22" Type="http://schemas.openxmlformats.org/officeDocument/2006/relationships/image" Target="../media/image151.png"/><Relationship Id="rId27" Type="http://schemas.openxmlformats.org/officeDocument/2006/relationships/image" Target="../media/image156.png"/><Relationship Id="rId30" Type="http://schemas.openxmlformats.org/officeDocument/2006/relationships/image" Target="../media/image15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93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1.png"/><Relationship Id="rId13" Type="http://schemas.openxmlformats.org/officeDocument/2006/relationships/image" Target="../media/image316.png"/><Relationship Id="rId18" Type="http://schemas.openxmlformats.org/officeDocument/2006/relationships/image" Target="../media/image273.png"/><Relationship Id="rId26" Type="http://schemas.openxmlformats.org/officeDocument/2006/relationships/image" Target="../media/image403.png"/><Relationship Id="rId3" Type="http://schemas.openxmlformats.org/officeDocument/2006/relationships/image" Target="../media/image395.png"/><Relationship Id="rId21" Type="http://schemas.openxmlformats.org/officeDocument/2006/relationships/image" Target="../media/image322.png"/><Relationship Id="rId7" Type="http://schemas.openxmlformats.org/officeDocument/2006/relationships/image" Target="../media/image397.png"/><Relationship Id="rId12" Type="http://schemas.openxmlformats.org/officeDocument/2006/relationships/image" Target="../media/image267.png"/><Relationship Id="rId17" Type="http://schemas.openxmlformats.org/officeDocument/2006/relationships/image" Target="../media/image400.png"/><Relationship Id="rId25" Type="http://schemas.openxmlformats.org/officeDocument/2006/relationships/image" Target="../media/image326.png"/><Relationship Id="rId2" Type="http://schemas.openxmlformats.org/officeDocument/2006/relationships/image" Target="../media/image394.png"/><Relationship Id="rId16" Type="http://schemas.openxmlformats.org/officeDocument/2006/relationships/image" Target="../media/image271.png"/><Relationship Id="rId20" Type="http://schemas.openxmlformats.org/officeDocument/2006/relationships/image" Target="../media/image40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8.png"/><Relationship Id="rId11" Type="http://schemas.openxmlformats.org/officeDocument/2006/relationships/image" Target="../media/image399.png"/><Relationship Id="rId24" Type="http://schemas.openxmlformats.org/officeDocument/2006/relationships/image" Target="../media/image325.png"/><Relationship Id="rId5" Type="http://schemas.openxmlformats.org/officeDocument/2006/relationships/image" Target="../media/image312.png"/><Relationship Id="rId15" Type="http://schemas.openxmlformats.org/officeDocument/2006/relationships/image" Target="../media/image269.png"/><Relationship Id="rId23" Type="http://schemas.openxmlformats.org/officeDocument/2006/relationships/image" Target="../media/image276.png"/><Relationship Id="rId10" Type="http://schemas.openxmlformats.org/officeDocument/2006/relationships/image" Target="../media/image265.png"/><Relationship Id="rId19" Type="http://schemas.openxmlformats.org/officeDocument/2006/relationships/image" Target="../media/image401.png"/><Relationship Id="rId4" Type="http://schemas.openxmlformats.org/officeDocument/2006/relationships/image" Target="../media/image396.png"/><Relationship Id="rId9" Type="http://schemas.openxmlformats.org/officeDocument/2006/relationships/image" Target="../media/image398.png"/><Relationship Id="rId14" Type="http://schemas.openxmlformats.org/officeDocument/2006/relationships/image" Target="../media/image299.png"/><Relationship Id="rId22" Type="http://schemas.openxmlformats.org/officeDocument/2006/relationships/image" Target="../media/image274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1.png"/><Relationship Id="rId13" Type="http://schemas.openxmlformats.org/officeDocument/2006/relationships/image" Target="../media/image316.png"/><Relationship Id="rId18" Type="http://schemas.openxmlformats.org/officeDocument/2006/relationships/image" Target="../media/image273.png"/><Relationship Id="rId26" Type="http://schemas.openxmlformats.org/officeDocument/2006/relationships/image" Target="../media/image408.png"/><Relationship Id="rId3" Type="http://schemas.openxmlformats.org/officeDocument/2006/relationships/image" Target="../media/image395.png"/><Relationship Id="rId21" Type="http://schemas.openxmlformats.org/officeDocument/2006/relationships/image" Target="../media/image322.png"/><Relationship Id="rId34" Type="http://schemas.openxmlformats.org/officeDocument/2006/relationships/image" Target="../media/image414.png"/><Relationship Id="rId7" Type="http://schemas.openxmlformats.org/officeDocument/2006/relationships/image" Target="../media/image397.png"/><Relationship Id="rId12" Type="http://schemas.openxmlformats.org/officeDocument/2006/relationships/image" Target="../media/image267.png"/><Relationship Id="rId17" Type="http://schemas.openxmlformats.org/officeDocument/2006/relationships/image" Target="../media/image400.png"/><Relationship Id="rId25" Type="http://schemas.openxmlformats.org/officeDocument/2006/relationships/image" Target="../media/image407.png"/><Relationship Id="rId33" Type="http://schemas.openxmlformats.org/officeDocument/2006/relationships/image" Target="../media/image413.png"/><Relationship Id="rId2" Type="http://schemas.openxmlformats.org/officeDocument/2006/relationships/image" Target="../media/image404.png"/><Relationship Id="rId16" Type="http://schemas.openxmlformats.org/officeDocument/2006/relationships/image" Target="../media/image271.png"/><Relationship Id="rId20" Type="http://schemas.openxmlformats.org/officeDocument/2006/relationships/image" Target="../media/image402.png"/><Relationship Id="rId29" Type="http://schemas.openxmlformats.org/officeDocument/2006/relationships/image" Target="../media/image2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6.png"/><Relationship Id="rId11" Type="http://schemas.openxmlformats.org/officeDocument/2006/relationships/image" Target="../media/image399.png"/><Relationship Id="rId24" Type="http://schemas.openxmlformats.org/officeDocument/2006/relationships/image" Target="../media/image325.png"/><Relationship Id="rId32" Type="http://schemas.openxmlformats.org/officeDocument/2006/relationships/image" Target="../media/image291.png"/><Relationship Id="rId5" Type="http://schemas.openxmlformats.org/officeDocument/2006/relationships/image" Target="../media/image405.png"/><Relationship Id="rId15" Type="http://schemas.openxmlformats.org/officeDocument/2006/relationships/image" Target="../media/image269.png"/><Relationship Id="rId23" Type="http://schemas.openxmlformats.org/officeDocument/2006/relationships/image" Target="../media/image276.png"/><Relationship Id="rId28" Type="http://schemas.openxmlformats.org/officeDocument/2006/relationships/image" Target="../media/image410.png"/><Relationship Id="rId10" Type="http://schemas.openxmlformats.org/officeDocument/2006/relationships/image" Target="../media/image265.png"/><Relationship Id="rId19" Type="http://schemas.openxmlformats.org/officeDocument/2006/relationships/image" Target="../media/image401.png"/><Relationship Id="rId31" Type="http://schemas.openxmlformats.org/officeDocument/2006/relationships/image" Target="../media/image412.png"/><Relationship Id="rId4" Type="http://schemas.openxmlformats.org/officeDocument/2006/relationships/image" Target="../media/image396.png"/><Relationship Id="rId9" Type="http://schemas.openxmlformats.org/officeDocument/2006/relationships/image" Target="../media/image398.png"/><Relationship Id="rId14" Type="http://schemas.openxmlformats.org/officeDocument/2006/relationships/image" Target="../media/image299.png"/><Relationship Id="rId22" Type="http://schemas.openxmlformats.org/officeDocument/2006/relationships/image" Target="../media/image274.png"/><Relationship Id="rId27" Type="http://schemas.openxmlformats.org/officeDocument/2006/relationships/image" Target="../media/image409.png"/><Relationship Id="rId30" Type="http://schemas.openxmlformats.org/officeDocument/2006/relationships/image" Target="../media/image411.png"/><Relationship Id="rId35" Type="http://schemas.openxmlformats.org/officeDocument/2006/relationships/image" Target="../media/image415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1.png"/><Relationship Id="rId13" Type="http://schemas.openxmlformats.org/officeDocument/2006/relationships/image" Target="../media/image316.png"/><Relationship Id="rId18" Type="http://schemas.openxmlformats.org/officeDocument/2006/relationships/image" Target="../media/image273.png"/><Relationship Id="rId26" Type="http://schemas.openxmlformats.org/officeDocument/2006/relationships/image" Target="../media/image403.png"/><Relationship Id="rId3" Type="http://schemas.openxmlformats.org/officeDocument/2006/relationships/image" Target="../media/image395.png"/><Relationship Id="rId21" Type="http://schemas.openxmlformats.org/officeDocument/2006/relationships/image" Target="../media/image322.png"/><Relationship Id="rId34" Type="http://schemas.openxmlformats.org/officeDocument/2006/relationships/image" Target="../media/image414.png"/><Relationship Id="rId7" Type="http://schemas.openxmlformats.org/officeDocument/2006/relationships/image" Target="../media/image397.png"/><Relationship Id="rId12" Type="http://schemas.openxmlformats.org/officeDocument/2006/relationships/image" Target="../media/image267.png"/><Relationship Id="rId17" Type="http://schemas.openxmlformats.org/officeDocument/2006/relationships/image" Target="../media/image400.png"/><Relationship Id="rId25" Type="http://schemas.openxmlformats.org/officeDocument/2006/relationships/image" Target="../media/image326.png"/><Relationship Id="rId33" Type="http://schemas.openxmlformats.org/officeDocument/2006/relationships/image" Target="../media/image413.png"/><Relationship Id="rId2" Type="http://schemas.openxmlformats.org/officeDocument/2006/relationships/image" Target="../media/image394.png"/><Relationship Id="rId16" Type="http://schemas.openxmlformats.org/officeDocument/2006/relationships/image" Target="../media/image271.png"/><Relationship Id="rId20" Type="http://schemas.openxmlformats.org/officeDocument/2006/relationships/image" Target="../media/image402.png"/><Relationship Id="rId29" Type="http://schemas.openxmlformats.org/officeDocument/2006/relationships/image" Target="../media/image26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8.png"/><Relationship Id="rId11" Type="http://schemas.openxmlformats.org/officeDocument/2006/relationships/image" Target="../media/image399.png"/><Relationship Id="rId24" Type="http://schemas.openxmlformats.org/officeDocument/2006/relationships/image" Target="../media/image325.png"/><Relationship Id="rId32" Type="http://schemas.openxmlformats.org/officeDocument/2006/relationships/image" Target="../media/image291.png"/><Relationship Id="rId5" Type="http://schemas.openxmlformats.org/officeDocument/2006/relationships/image" Target="../media/image312.png"/><Relationship Id="rId15" Type="http://schemas.openxmlformats.org/officeDocument/2006/relationships/image" Target="../media/image269.png"/><Relationship Id="rId23" Type="http://schemas.openxmlformats.org/officeDocument/2006/relationships/image" Target="../media/image276.png"/><Relationship Id="rId28" Type="http://schemas.openxmlformats.org/officeDocument/2006/relationships/image" Target="../media/image410.png"/><Relationship Id="rId10" Type="http://schemas.openxmlformats.org/officeDocument/2006/relationships/image" Target="../media/image265.png"/><Relationship Id="rId19" Type="http://schemas.openxmlformats.org/officeDocument/2006/relationships/image" Target="../media/image401.png"/><Relationship Id="rId31" Type="http://schemas.openxmlformats.org/officeDocument/2006/relationships/image" Target="../media/image412.png"/><Relationship Id="rId4" Type="http://schemas.openxmlformats.org/officeDocument/2006/relationships/image" Target="../media/image396.png"/><Relationship Id="rId9" Type="http://schemas.openxmlformats.org/officeDocument/2006/relationships/image" Target="../media/image398.png"/><Relationship Id="rId14" Type="http://schemas.openxmlformats.org/officeDocument/2006/relationships/image" Target="../media/image299.png"/><Relationship Id="rId22" Type="http://schemas.openxmlformats.org/officeDocument/2006/relationships/image" Target="../media/image274.png"/><Relationship Id="rId27" Type="http://schemas.openxmlformats.org/officeDocument/2006/relationships/image" Target="../media/image409.png"/><Relationship Id="rId30" Type="http://schemas.openxmlformats.org/officeDocument/2006/relationships/image" Target="../media/image416.png"/><Relationship Id="rId35" Type="http://schemas.openxmlformats.org/officeDocument/2006/relationships/image" Target="../media/image415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1.png"/><Relationship Id="rId13" Type="http://schemas.openxmlformats.org/officeDocument/2006/relationships/image" Target="../media/image316.png"/><Relationship Id="rId18" Type="http://schemas.openxmlformats.org/officeDocument/2006/relationships/image" Target="../media/image273.png"/><Relationship Id="rId26" Type="http://schemas.openxmlformats.org/officeDocument/2006/relationships/image" Target="../media/image403.png"/><Relationship Id="rId3" Type="http://schemas.openxmlformats.org/officeDocument/2006/relationships/image" Target="../media/image395.png"/><Relationship Id="rId21" Type="http://schemas.openxmlformats.org/officeDocument/2006/relationships/image" Target="../media/image322.png"/><Relationship Id="rId34" Type="http://schemas.openxmlformats.org/officeDocument/2006/relationships/image" Target="../media/image414.png"/><Relationship Id="rId7" Type="http://schemas.openxmlformats.org/officeDocument/2006/relationships/image" Target="../media/image397.png"/><Relationship Id="rId12" Type="http://schemas.openxmlformats.org/officeDocument/2006/relationships/image" Target="../media/image267.png"/><Relationship Id="rId17" Type="http://schemas.openxmlformats.org/officeDocument/2006/relationships/image" Target="../media/image400.png"/><Relationship Id="rId25" Type="http://schemas.openxmlformats.org/officeDocument/2006/relationships/image" Target="../media/image326.png"/><Relationship Id="rId33" Type="http://schemas.openxmlformats.org/officeDocument/2006/relationships/image" Target="../media/image413.png"/><Relationship Id="rId2" Type="http://schemas.openxmlformats.org/officeDocument/2006/relationships/image" Target="../media/image394.png"/><Relationship Id="rId16" Type="http://schemas.openxmlformats.org/officeDocument/2006/relationships/image" Target="../media/image271.png"/><Relationship Id="rId20" Type="http://schemas.openxmlformats.org/officeDocument/2006/relationships/image" Target="../media/image402.png"/><Relationship Id="rId29" Type="http://schemas.openxmlformats.org/officeDocument/2006/relationships/image" Target="../media/image26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8.png"/><Relationship Id="rId11" Type="http://schemas.openxmlformats.org/officeDocument/2006/relationships/image" Target="../media/image399.png"/><Relationship Id="rId24" Type="http://schemas.openxmlformats.org/officeDocument/2006/relationships/image" Target="../media/image325.png"/><Relationship Id="rId32" Type="http://schemas.openxmlformats.org/officeDocument/2006/relationships/image" Target="../media/image291.png"/><Relationship Id="rId5" Type="http://schemas.openxmlformats.org/officeDocument/2006/relationships/image" Target="../media/image312.png"/><Relationship Id="rId15" Type="http://schemas.openxmlformats.org/officeDocument/2006/relationships/image" Target="../media/image269.png"/><Relationship Id="rId23" Type="http://schemas.openxmlformats.org/officeDocument/2006/relationships/image" Target="../media/image276.png"/><Relationship Id="rId28" Type="http://schemas.openxmlformats.org/officeDocument/2006/relationships/image" Target="../media/image410.png"/><Relationship Id="rId10" Type="http://schemas.openxmlformats.org/officeDocument/2006/relationships/image" Target="../media/image265.png"/><Relationship Id="rId19" Type="http://schemas.openxmlformats.org/officeDocument/2006/relationships/image" Target="../media/image401.png"/><Relationship Id="rId31" Type="http://schemas.openxmlformats.org/officeDocument/2006/relationships/image" Target="../media/image412.png"/><Relationship Id="rId4" Type="http://schemas.openxmlformats.org/officeDocument/2006/relationships/image" Target="../media/image396.png"/><Relationship Id="rId9" Type="http://schemas.openxmlformats.org/officeDocument/2006/relationships/image" Target="../media/image398.png"/><Relationship Id="rId14" Type="http://schemas.openxmlformats.org/officeDocument/2006/relationships/image" Target="../media/image299.png"/><Relationship Id="rId22" Type="http://schemas.openxmlformats.org/officeDocument/2006/relationships/image" Target="../media/image274.png"/><Relationship Id="rId27" Type="http://schemas.openxmlformats.org/officeDocument/2006/relationships/image" Target="../media/image409.png"/><Relationship Id="rId30" Type="http://schemas.openxmlformats.org/officeDocument/2006/relationships/image" Target="../media/image416.png"/><Relationship Id="rId35" Type="http://schemas.openxmlformats.org/officeDocument/2006/relationships/image" Target="../media/image4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8.png"/><Relationship Id="rId13" Type="http://schemas.openxmlformats.org/officeDocument/2006/relationships/image" Target="../media/image145.png"/><Relationship Id="rId18" Type="http://schemas.openxmlformats.org/officeDocument/2006/relationships/image" Target="../media/image173.png"/><Relationship Id="rId3" Type="http://schemas.openxmlformats.org/officeDocument/2006/relationships/image" Target="../media/image164.png"/><Relationship Id="rId21" Type="http://schemas.openxmlformats.org/officeDocument/2006/relationships/image" Target="../media/image176.png"/><Relationship Id="rId7" Type="http://schemas.openxmlformats.org/officeDocument/2006/relationships/image" Target="../media/image167.png"/><Relationship Id="rId12" Type="http://schemas.openxmlformats.org/officeDocument/2006/relationships/image" Target="../media/image171.png"/><Relationship Id="rId17" Type="http://schemas.openxmlformats.org/officeDocument/2006/relationships/image" Target="../media/image162.png"/><Relationship Id="rId2" Type="http://schemas.openxmlformats.org/officeDocument/2006/relationships/image" Target="../media/image163.png"/><Relationship Id="rId16" Type="http://schemas.openxmlformats.org/officeDocument/2006/relationships/image" Target="../media/image172.png"/><Relationship Id="rId20" Type="http://schemas.openxmlformats.org/officeDocument/2006/relationships/image" Target="../media/image1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6.png"/><Relationship Id="rId11" Type="http://schemas.openxmlformats.org/officeDocument/2006/relationships/image" Target="../media/image170.png"/><Relationship Id="rId5" Type="http://schemas.openxmlformats.org/officeDocument/2006/relationships/image" Target="../media/image165.png"/><Relationship Id="rId15" Type="http://schemas.openxmlformats.org/officeDocument/2006/relationships/image" Target="../media/image149.png"/><Relationship Id="rId23" Type="http://schemas.openxmlformats.org/officeDocument/2006/relationships/image" Target="../media/image178.jpeg"/><Relationship Id="rId10" Type="http://schemas.openxmlformats.org/officeDocument/2006/relationships/image" Target="../media/image158.png"/><Relationship Id="rId19" Type="http://schemas.openxmlformats.org/officeDocument/2006/relationships/image" Target="../media/image174.png"/><Relationship Id="rId4" Type="http://schemas.openxmlformats.org/officeDocument/2006/relationships/image" Target="../media/image135.png"/><Relationship Id="rId9" Type="http://schemas.openxmlformats.org/officeDocument/2006/relationships/image" Target="../media/image169.png"/><Relationship Id="rId14" Type="http://schemas.openxmlformats.org/officeDocument/2006/relationships/image" Target="../media/image161.png"/><Relationship Id="rId22" Type="http://schemas.openxmlformats.org/officeDocument/2006/relationships/image" Target="../media/image17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4.png"/><Relationship Id="rId13" Type="http://schemas.openxmlformats.org/officeDocument/2006/relationships/image" Target="../media/image188.png"/><Relationship Id="rId18" Type="http://schemas.openxmlformats.org/officeDocument/2006/relationships/image" Target="../media/image192.png"/><Relationship Id="rId26" Type="http://schemas.openxmlformats.org/officeDocument/2006/relationships/image" Target="../media/image197.png"/><Relationship Id="rId3" Type="http://schemas.openxmlformats.org/officeDocument/2006/relationships/image" Target="../media/image180.png"/><Relationship Id="rId21" Type="http://schemas.openxmlformats.org/officeDocument/2006/relationships/image" Target="../media/image161.png"/><Relationship Id="rId7" Type="http://schemas.openxmlformats.org/officeDocument/2006/relationships/image" Target="../media/image183.png"/><Relationship Id="rId12" Type="http://schemas.openxmlformats.org/officeDocument/2006/relationships/image" Target="../media/image158.png"/><Relationship Id="rId17" Type="http://schemas.openxmlformats.org/officeDocument/2006/relationships/image" Target="../media/image191.png"/><Relationship Id="rId25" Type="http://schemas.openxmlformats.org/officeDocument/2006/relationships/image" Target="../media/image196.png"/><Relationship Id="rId2" Type="http://schemas.openxmlformats.org/officeDocument/2006/relationships/image" Target="../media/image179.png"/><Relationship Id="rId16" Type="http://schemas.openxmlformats.org/officeDocument/2006/relationships/image" Target="../media/image190.png"/><Relationship Id="rId20" Type="http://schemas.openxmlformats.org/officeDocument/2006/relationships/image" Target="../media/image149.png"/><Relationship Id="rId29" Type="http://schemas.openxmlformats.org/officeDocument/2006/relationships/image" Target="../media/image199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2.png"/><Relationship Id="rId11" Type="http://schemas.openxmlformats.org/officeDocument/2006/relationships/image" Target="../media/image187.png"/><Relationship Id="rId24" Type="http://schemas.openxmlformats.org/officeDocument/2006/relationships/image" Target="../media/image195.png"/><Relationship Id="rId5" Type="http://schemas.openxmlformats.org/officeDocument/2006/relationships/image" Target="../media/image133.png"/><Relationship Id="rId15" Type="http://schemas.openxmlformats.org/officeDocument/2006/relationships/image" Target="../media/image171.png"/><Relationship Id="rId23" Type="http://schemas.openxmlformats.org/officeDocument/2006/relationships/image" Target="../media/image194.png"/><Relationship Id="rId28" Type="http://schemas.openxmlformats.org/officeDocument/2006/relationships/image" Target="../media/image198.png"/><Relationship Id="rId10" Type="http://schemas.openxmlformats.org/officeDocument/2006/relationships/image" Target="../media/image186.png"/><Relationship Id="rId19" Type="http://schemas.openxmlformats.org/officeDocument/2006/relationships/image" Target="../media/image147.png"/><Relationship Id="rId4" Type="http://schemas.openxmlformats.org/officeDocument/2006/relationships/image" Target="../media/image181.png"/><Relationship Id="rId9" Type="http://schemas.openxmlformats.org/officeDocument/2006/relationships/image" Target="../media/image185.png"/><Relationship Id="rId14" Type="http://schemas.openxmlformats.org/officeDocument/2006/relationships/image" Target="../media/image189.png"/><Relationship Id="rId22" Type="http://schemas.openxmlformats.org/officeDocument/2006/relationships/image" Target="../media/image193.png"/><Relationship Id="rId27" Type="http://schemas.openxmlformats.org/officeDocument/2006/relationships/image" Target="../media/image17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1.png"/><Relationship Id="rId13" Type="http://schemas.openxmlformats.org/officeDocument/2006/relationships/image" Target="../media/image171.png"/><Relationship Id="rId18" Type="http://schemas.openxmlformats.org/officeDocument/2006/relationships/image" Target="../media/image147.png"/><Relationship Id="rId26" Type="http://schemas.openxmlformats.org/officeDocument/2006/relationships/image" Target="../media/image210.jpeg"/><Relationship Id="rId3" Type="http://schemas.openxmlformats.org/officeDocument/2006/relationships/image" Target="../media/image164.png"/><Relationship Id="rId21" Type="http://schemas.openxmlformats.org/officeDocument/2006/relationships/image" Target="../media/image197.png"/><Relationship Id="rId7" Type="http://schemas.openxmlformats.org/officeDocument/2006/relationships/image" Target="../media/image138.png"/><Relationship Id="rId12" Type="http://schemas.openxmlformats.org/officeDocument/2006/relationships/image" Target="../media/image203.png"/><Relationship Id="rId17" Type="http://schemas.openxmlformats.org/officeDocument/2006/relationships/image" Target="../media/image204.png"/><Relationship Id="rId25" Type="http://schemas.openxmlformats.org/officeDocument/2006/relationships/image" Target="../media/image209.png"/><Relationship Id="rId2" Type="http://schemas.openxmlformats.org/officeDocument/2006/relationships/image" Target="../media/image200.png"/><Relationship Id="rId16" Type="http://schemas.openxmlformats.org/officeDocument/2006/relationships/image" Target="../media/image145.png"/><Relationship Id="rId20" Type="http://schemas.openxmlformats.org/officeDocument/2006/relationships/image" Target="../media/image20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3.png"/><Relationship Id="rId11" Type="http://schemas.openxmlformats.org/officeDocument/2006/relationships/image" Target="../media/image188.png"/><Relationship Id="rId24" Type="http://schemas.openxmlformats.org/officeDocument/2006/relationships/image" Target="../media/image208.png"/><Relationship Id="rId5" Type="http://schemas.openxmlformats.org/officeDocument/2006/relationships/image" Target="../media/image133.png"/><Relationship Id="rId15" Type="http://schemas.openxmlformats.org/officeDocument/2006/relationships/image" Target="../media/image146.png"/><Relationship Id="rId23" Type="http://schemas.openxmlformats.org/officeDocument/2006/relationships/image" Target="../media/image174.png"/><Relationship Id="rId10" Type="http://schemas.openxmlformats.org/officeDocument/2006/relationships/image" Target="../media/image202.png"/><Relationship Id="rId19" Type="http://schemas.openxmlformats.org/officeDocument/2006/relationships/image" Target="../media/image205.png"/><Relationship Id="rId4" Type="http://schemas.openxmlformats.org/officeDocument/2006/relationships/image" Target="../media/image181.png"/><Relationship Id="rId9" Type="http://schemas.openxmlformats.org/officeDocument/2006/relationships/image" Target="../media/image158.png"/><Relationship Id="rId14" Type="http://schemas.openxmlformats.org/officeDocument/2006/relationships/image" Target="../media/image191.png"/><Relationship Id="rId22" Type="http://schemas.openxmlformats.org/officeDocument/2006/relationships/image" Target="../media/image20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4.png"/><Relationship Id="rId3" Type="http://schemas.openxmlformats.org/officeDocument/2006/relationships/image" Target="../media/image135.png"/><Relationship Id="rId7" Type="http://schemas.openxmlformats.org/officeDocument/2006/relationships/image" Target="../media/image146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3.png"/><Relationship Id="rId5" Type="http://schemas.openxmlformats.org/officeDocument/2006/relationships/image" Target="../media/image212.png"/><Relationship Id="rId4" Type="http://schemas.openxmlformats.org/officeDocument/2006/relationships/image" Target="../media/image169.png"/><Relationship Id="rId9" Type="http://schemas.openxmlformats.org/officeDocument/2006/relationships/image" Target="../media/image215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png"/><Relationship Id="rId13" Type="http://schemas.openxmlformats.org/officeDocument/2006/relationships/image" Target="../media/image171.png"/><Relationship Id="rId18" Type="http://schemas.openxmlformats.org/officeDocument/2006/relationships/image" Target="../media/image221.png"/><Relationship Id="rId3" Type="http://schemas.openxmlformats.org/officeDocument/2006/relationships/image" Target="../media/image164.png"/><Relationship Id="rId21" Type="http://schemas.openxmlformats.org/officeDocument/2006/relationships/image" Target="../media/image174.png"/><Relationship Id="rId7" Type="http://schemas.openxmlformats.org/officeDocument/2006/relationships/image" Target="../media/image217.png"/><Relationship Id="rId12" Type="http://schemas.openxmlformats.org/officeDocument/2006/relationships/image" Target="../media/image219.png"/><Relationship Id="rId17" Type="http://schemas.openxmlformats.org/officeDocument/2006/relationships/image" Target="../media/image220.png"/><Relationship Id="rId2" Type="http://schemas.openxmlformats.org/officeDocument/2006/relationships/image" Target="../media/image216.png"/><Relationship Id="rId16" Type="http://schemas.openxmlformats.org/officeDocument/2006/relationships/image" Target="../media/image161.png"/><Relationship Id="rId20" Type="http://schemas.openxmlformats.org/officeDocument/2006/relationships/image" Target="../media/image21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1.png"/><Relationship Id="rId11" Type="http://schemas.openxmlformats.org/officeDocument/2006/relationships/image" Target="../media/image203.png"/><Relationship Id="rId5" Type="http://schemas.openxmlformats.org/officeDocument/2006/relationships/image" Target="../media/image183.png"/><Relationship Id="rId15" Type="http://schemas.openxmlformats.org/officeDocument/2006/relationships/image" Target="../media/image146.png"/><Relationship Id="rId23" Type="http://schemas.openxmlformats.org/officeDocument/2006/relationships/image" Target="../media/image223.jpeg"/><Relationship Id="rId10" Type="http://schemas.openxmlformats.org/officeDocument/2006/relationships/image" Target="../media/image212.png"/><Relationship Id="rId19" Type="http://schemas.openxmlformats.org/officeDocument/2006/relationships/image" Target="../media/image197.png"/><Relationship Id="rId4" Type="http://schemas.openxmlformats.org/officeDocument/2006/relationships/image" Target="../media/image135.png"/><Relationship Id="rId9" Type="http://schemas.openxmlformats.org/officeDocument/2006/relationships/image" Target="../media/image218.png"/><Relationship Id="rId14" Type="http://schemas.openxmlformats.org/officeDocument/2006/relationships/image" Target="../media/image213.png"/><Relationship Id="rId22" Type="http://schemas.openxmlformats.org/officeDocument/2006/relationships/image" Target="../media/image22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5.png"/><Relationship Id="rId13" Type="http://schemas.openxmlformats.org/officeDocument/2006/relationships/image" Target="../media/image227.png"/><Relationship Id="rId18" Type="http://schemas.openxmlformats.org/officeDocument/2006/relationships/image" Target="../media/image231.png"/><Relationship Id="rId3" Type="http://schemas.openxmlformats.org/officeDocument/2006/relationships/image" Target="../media/image132.png"/><Relationship Id="rId7" Type="http://schemas.openxmlformats.org/officeDocument/2006/relationships/image" Target="../media/image158.png"/><Relationship Id="rId12" Type="http://schemas.openxmlformats.org/officeDocument/2006/relationships/image" Target="../media/image145.png"/><Relationship Id="rId17" Type="http://schemas.openxmlformats.org/officeDocument/2006/relationships/image" Target="../media/image230.png"/><Relationship Id="rId2" Type="http://schemas.openxmlformats.org/officeDocument/2006/relationships/image" Target="../media/image224.png"/><Relationship Id="rId16" Type="http://schemas.openxmlformats.org/officeDocument/2006/relationships/image" Target="../media/image229.png"/><Relationship Id="rId20" Type="http://schemas.openxmlformats.org/officeDocument/2006/relationships/image" Target="../media/image233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6.png"/><Relationship Id="rId11" Type="http://schemas.openxmlformats.org/officeDocument/2006/relationships/image" Target="../media/image146.png"/><Relationship Id="rId5" Type="http://schemas.openxmlformats.org/officeDocument/2006/relationships/image" Target="../media/image165.png"/><Relationship Id="rId15" Type="http://schemas.openxmlformats.org/officeDocument/2006/relationships/image" Target="../media/image149.png"/><Relationship Id="rId10" Type="http://schemas.openxmlformats.org/officeDocument/2006/relationships/image" Target="../media/image226.png"/><Relationship Id="rId19" Type="http://schemas.openxmlformats.org/officeDocument/2006/relationships/image" Target="../media/image232.png"/><Relationship Id="rId4" Type="http://schemas.openxmlformats.org/officeDocument/2006/relationships/image" Target="../media/image133.png"/><Relationship Id="rId9" Type="http://schemas.openxmlformats.org/officeDocument/2006/relationships/image" Target="../media/image191.png"/><Relationship Id="rId14" Type="http://schemas.openxmlformats.org/officeDocument/2006/relationships/image" Target="../media/image2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png"/><Relationship Id="rId13" Type="http://schemas.openxmlformats.org/officeDocument/2006/relationships/image" Target="../media/image194.png"/><Relationship Id="rId18" Type="http://schemas.openxmlformats.org/officeDocument/2006/relationships/image" Target="../media/image238.png"/><Relationship Id="rId26" Type="http://schemas.openxmlformats.org/officeDocument/2006/relationships/image" Target="../media/image221.png"/><Relationship Id="rId3" Type="http://schemas.openxmlformats.org/officeDocument/2006/relationships/image" Target="../media/image201.png"/><Relationship Id="rId21" Type="http://schemas.openxmlformats.org/officeDocument/2006/relationships/image" Target="../media/image241.png"/><Relationship Id="rId7" Type="http://schemas.openxmlformats.org/officeDocument/2006/relationships/image" Target="../media/image235.png"/><Relationship Id="rId12" Type="http://schemas.openxmlformats.org/officeDocument/2006/relationships/image" Target="../media/image220.png"/><Relationship Id="rId17" Type="http://schemas.openxmlformats.org/officeDocument/2006/relationships/image" Target="../media/image209.png"/><Relationship Id="rId25" Type="http://schemas.openxmlformats.org/officeDocument/2006/relationships/image" Target="../media/image171.png"/><Relationship Id="rId2" Type="http://schemas.openxmlformats.org/officeDocument/2006/relationships/image" Target="../media/image234.png"/><Relationship Id="rId16" Type="http://schemas.openxmlformats.org/officeDocument/2006/relationships/image" Target="../media/image237.png"/><Relationship Id="rId20" Type="http://schemas.openxmlformats.org/officeDocument/2006/relationships/image" Target="../media/image240.png"/><Relationship Id="rId29" Type="http://schemas.openxmlformats.org/officeDocument/2006/relationships/image" Target="../media/image2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5.png"/><Relationship Id="rId11" Type="http://schemas.openxmlformats.org/officeDocument/2006/relationships/image" Target="../media/image161.png"/><Relationship Id="rId24" Type="http://schemas.openxmlformats.org/officeDocument/2006/relationships/image" Target="../media/image159.png"/><Relationship Id="rId5" Type="http://schemas.openxmlformats.org/officeDocument/2006/relationships/image" Target="../media/image158.png"/><Relationship Id="rId15" Type="http://schemas.openxmlformats.org/officeDocument/2006/relationships/image" Target="../media/image229.png"/><Relationship Id="rId23" Type="http://schemas.openxmlformats.org/officeDocument/2006/relationships/image" Target="../media/image242.png"/><Relationship Id="rId28" Type="http://schemas.openxmlformats.org/officeDocument/2006/relationships/image" Target="../media/image174.png"/><Relationship Id="rId10" Type="http://schemas.openxmlformats.org/officeDocument/2006/relationships/image" Target="../media/image204.png"/><Relationship Id="rId19" Type="http://schemas.openxmlformats.org/officeDocument/2006/relationships/image" Target="../media/image239.png"/><Relationship Id="rId4" Type="http://schemas.openxmlformats.org/officeDocument/2006/relationships/image" Target="../media/image184.png"/><Relationship Id="rId9" Type="http://schemas.openxmlformats.org/officeDocument/2006/relationships/image" Target="../media/image145.png"/><Relationship Id="rId14" Type="http://schemas.openxmlformats.org/officeDocument/2006/relationships/image" Target="../media/image236.png"/><Relationship Id="rId22" Type="http://schemas.openxmlformats.org/officeDocument/2006/relationships/image" Target="../media/image218.png"/><Relationship Id="rId27" Type="http://schemas.openxmlformats.org/officeDocument/2006/relationships/image" Target="../media/image197.png"/><Relationship Id="rId30" Type="http://schemas.openxmlformats.org/officeDocument/2006/relationships/image" Target="../media/image244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69371" y="5355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85978" y="535533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55370" y="535533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00377" y="5355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04009" y="535533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957194" y="5355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390009" y="5355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267833" y="5355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980809" y="535533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69371" y="536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85978" y="53614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02970" y="536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55370" y="53614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000377" y="536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104009" y="53614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664586" y="53614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957194" y="536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390009" y="536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267833" y="536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980809" y="536143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69371" y="5367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85978" y="536752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02970" y="536752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55370" y="536752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00377" y="5367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04009" y="536752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664586" y="536752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957194" y="5367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390009" y="5367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267833" y="5367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980809" y="536752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269371" y="5373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85978" y="537362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55370" y="5373623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000377" y="5373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104009" y="537362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957194" y="5373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390009" y="5373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829946" y="5352288"/>
            <a:ext cx="195072" cy="487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267833" y="5373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980809" y="537362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9255130" y="537362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69371" y="53797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085978" y="537972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89754" y="5352288"/>
            <a:ext cx="213360" cy="548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396874" y="537972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55370" y="537972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000377" y="53797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104009" y="537972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957194" y="53797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19307" y="5352288"/>
            <a:ext cx="243838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390009" y="53797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267833" y="53797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414138" y="537972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980809" y="53797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360042" y="5352288"/>
            <a:ext cx="243840" cy="792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269371" y="53858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49786" y="538581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073018" y="5352288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85978" y="53858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555370" y="53858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639945" y="5352288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823594" y="53858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00377" y="53858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4009" y="53858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390521" y="538581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670169" y="5352288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957194" y="53858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03497" y="538581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390009" y="53858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670426" y="538581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267833" y="53858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408042" y="538581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700650" y="538581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963033" y="5352288"/>
            <a:ext cx="249936" cy="670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980809" y="538581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269371" y="539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543690" y="539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085978" y="53919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555370" y="5391911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00377" y="539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104009" y="53919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384426" y="539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664586" y="53919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57194" y="539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97402" y="539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390009" y="539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664330" y="539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267833" y="539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694554" y="539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8980809" y="53919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269371" y="539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957962" y="539800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085978" y="539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390777" y="539800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555370" y="539800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00377" y="539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104009" y="539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664586" y="539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57194" y="539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390009" y="539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7267833" y="539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395850" y="5398008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529962" y="5398008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980809" y="539800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9255130" y="539800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69371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171322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640714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823594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00377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189353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664586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957194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390009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975226" y="54041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67833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542154" y="54041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980809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9255130" y="540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269371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702186" y="541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829946" y="54102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171322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384682" y="541020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640714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823594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00377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189353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42921" y="541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664586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835274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957194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085209" y="541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255897" y="541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390009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822826" y="541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267833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548250" y="541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682362" y="541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853050" y="541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980809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9255130" y="541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269371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08282" y="541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976250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71322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384682" y="541629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640714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823594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000377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189353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49018" y="541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664586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957194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79114" y="541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261994" y="541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390009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828921" y="541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7152009" y="541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267833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554345" y="541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676266" y="541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859145" y="541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8980809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9255130" y="541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269371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714378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823850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982346" y="54223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171322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378586" y="54223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640714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823594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000377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189353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55114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664586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841370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957194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079114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68090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390009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835018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267833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7865242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8980809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9255130" y="542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269371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720474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823850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171322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378586" y="542848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640714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823594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00377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354202" y="5352288"/>
            <a:ext cx="152400" cy="134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89353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61209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664586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41370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957194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274186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90009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841114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158105" y="5419344"/>
            <a:ext cx="60960" cy="121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267833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560442" y="5419344"/>
            <a:ext cx="60960" cy="121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871338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8980809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9255130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9431914" y="542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269371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720474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823850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982346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171322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640714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823594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000377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365369" y="5407152"/>
            <a:ext cx="85344" cy="73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89353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664586" y="5352288"/>
            <a:ext cx="237744" cy="17678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61209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64586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957194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073018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274186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390009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841114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164202" y="543458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267833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7377562" y="54345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566538" y="543458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871338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8980809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9255130" y="54345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269371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950842" y="5419344"/>
            <a:ext cx="73152" cy="365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726569" y="54406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171322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72490" y="54406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640714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823594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000377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189353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567306" y="54406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664586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841370" y="54406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957194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073018" y="54406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280282" y="54406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390009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847209" y="54406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956938" y="54406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164202" y="54406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FD67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267833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566538" y="54406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FD67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877433" y="54406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980809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9255130" y="54406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269371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726569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829946" y="544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171322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72490" y="544677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640714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823594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000377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189353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567306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64586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841370" y="54467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957194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280282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390009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47209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267833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371466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877433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8980809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9255130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9438009" y="544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269371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513211" y="5407152"/>
            <a:ext cx="79246" cy="4876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829946" y="545287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171322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40714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823594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000377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89353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353946" y="5407152"/>
            <a:ext cx="79248" cy="487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664586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957194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066921" y="5443728"/>
            <a:ext cx="54864" cy="121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390009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633850" y="5407152"/>
            <a:ext cx="79248" cy="487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267833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371466" y="54528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664074" y="5419344"/>
            <a:ext cx="67056" cy="365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8980809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255130" y="54528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444105" y="54528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269371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513211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732666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829946" y="545896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171322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366394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40714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823594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000377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189353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53946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573402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664586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957194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066921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286377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390009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633850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853305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950842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267833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371466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664074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883530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980809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255130" y="545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444105" y="54589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269371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513211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732666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171322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366394" y="546506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640714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823594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000377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9353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353946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573402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664586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823082" y="546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957194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066921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286377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390009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633850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853305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950842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267833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371466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664074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883530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980809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9255130" y="54650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9444105" y="54650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269371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13211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732666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71322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640714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823594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000377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189353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353946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573402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664586" y="547115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957194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066921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286377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390009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633850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853305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950842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267833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371466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7664074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883530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980809" y="547115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55130" y="54711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444105" y="54711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269371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13211" y="54772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171322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360297" y="54772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640714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823594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000377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189353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353946" y="54772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664586" y="54772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957194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066921" y="54772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390009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633850" y="54772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950842" y="54772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267833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7664074" y="54772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980809" y="54772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9255130" y="5477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269371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07115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732666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848234" y="5483352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171322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451738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640714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823594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000377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189353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347850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823850" y="5401055"/>
            <a:ext cx="219456" cy="15239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573402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957194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6060826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6286377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6390009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627754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853305" y="5483352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7267833" y="5483352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7657978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7883530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980809" y="54833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9255130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9444105" y="5483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269371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507115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732666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171322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354202" y="54894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457833" y="54894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640714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823594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000377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189353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4347850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4573402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664586" y="548944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957194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060826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6286377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6390009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6627754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6853305" y="54894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7091050" y="548944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267833" y="54894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7657978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883530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9255130" y="5352288"/>
            <a:ext cx="243840" cy="2926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980809" y="548944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9255130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9444105" y="5489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6847209" y="5449823"/>
            <a:ext cx="152400" cy="7315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269371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507115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32666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171322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54202" y="54955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57833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640714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823594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000377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189353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347850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573402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957194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6060826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286377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390009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6627754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853305" y="549554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091050" y="549554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267833" y="549554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657978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883530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8980809" y="549554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9255130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9444105" y="5495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269371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507115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32666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171322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640714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823594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000377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189353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4347850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4573402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664586" y="550164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957194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060826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286377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390009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627754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853305" y="550164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091050" y="550164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267833" y="5501640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657978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883530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8980809" y="550164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9255130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9444105" y="55016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69371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507115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732666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171322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348106" y="55077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640714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823594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000377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189353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347850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573402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957194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060826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286377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390009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627754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853305" y="55077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091050" y="550773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267833" y="550773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657978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883530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8980809" y="550773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9255130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9444105" y="55077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269371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507115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732666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171322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463930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640714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823594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000377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189353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347850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573402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664586" y="55138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5957194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060826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286377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390009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627754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853305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091050" y="551383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267833" y="5513832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657978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883530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8980809" y="55138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9255130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9444105" y="5513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269371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1322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40714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823594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000377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189353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5664586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5829177" y="551992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5957194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390009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950842" y="55199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91050" y="551992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267833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371466" y="55199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8980809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9255130" y="55199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269371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513211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732666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71322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342009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40714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823594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000377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189353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353946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573402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5664586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957194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066921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286377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390009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633850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53305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950842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091050" y="552602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267833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371466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664074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883530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8980809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9255130" y="55260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9444105" y="55260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269371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513211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732666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171322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40714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823594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000377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189353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353946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573402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664586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847465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957194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066921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286377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390009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633850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853305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950842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091050" y="553212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267833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371466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664074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883530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8980809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9255130" y="5532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9444105" y="55321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269371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513211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732666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171322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0714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823594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000377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189353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353946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573402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664586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5853562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5957194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066921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286377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390009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633850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853305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164202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7267833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371466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566538" y="55382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FD67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664074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883530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8980809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9255130" y="5538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9444105" y="55382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269371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317626" y="5498591"/>
            <a:ext cx="225552" cy="853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513211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726569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171322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640714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829690" y="55443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189353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353946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567306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664586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853562" y="55443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957194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066921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280282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390009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633850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47209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950842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7164202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7267833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7371466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7664074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7877433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8980809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9255130" y="5544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9444105" y="55443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269371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513211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726569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994538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171322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329818" y="55504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640714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829690" y="5550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000377" y="5550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189353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4353946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4567306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664586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853562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5957194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066921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80282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390009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633850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47209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164202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7267833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7664074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877433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8980809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9255130" y="5550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269371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11658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994538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171322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329818" y="55565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640714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829690" y="5556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000377" y="5556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4189353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5664586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5853562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5957194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390009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7164202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7267833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377562" y="5556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8980809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9255130" y="5556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269371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519307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720474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17754" y="55626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994538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171322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640714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829690" y="55626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000377" y="55626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189353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360042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561209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664586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853562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57194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073018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274186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390009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639945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841114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956938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7164202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7267833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7377562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7560442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670169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871338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8980809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9255130" y="5562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9438009" y="55626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269371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817754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994538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171322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323721" y="55686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640714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829690" y="5568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000377" y="5568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189353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664586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853562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57194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390009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63033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164202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267833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554345" y="5568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980809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9255130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9431914" y="5568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269371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714378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817754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994538" y="55747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171322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640714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829690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189353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555114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507115" y="5449823"/>
            <a:ext cx="280414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664586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853562" y="55747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957194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6268090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6390009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6835018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347850" y="5449823"/>
            <a:ext cx="280416" cy="20116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164202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267833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060826" y="544982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865242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8980809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9255130" y="5574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269371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708282" y="5580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817754" y="5580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171322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371466" y="5516879"/>
            <a:ext cx="384048" cy="914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640714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994282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189353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549018" y="5580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664586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847465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957194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6261994" y="5580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6390009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7718938" y="5449823"/>
            <a:ext cx="219456" cy="20116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6828921" y="5580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7267833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7859145" y="5580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8980809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9255130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9425818" y="5580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269371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171322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640714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988186" y="558698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189353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664586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957194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390009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7152009" y="558698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7267833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8980809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9255130" y="55869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269371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823850" y="559307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627754" y="5516879"/>
            <a:ext cx="268224" cy="1341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171322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640714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982090" y="55930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4189353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664586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957194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6390009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6975226" y="559307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7139818" y="559307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7267833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8980809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9255130" y="5593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269371" y="559917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537594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677802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829946" y="559917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171322" y="55991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640714" y="55991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835786" y="559917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189353" y="55991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378330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518538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957194" y="55991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6091306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6231514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6390009" y="559917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6658233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6798442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267833" y="55991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688457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828666" y="55991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8980809" y="559917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9255130" y="559917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269371" y="560527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543690" y="560527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171322" y="56052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6950842" y="5535167"/>
            <a:ext cx="268224" cy="11582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640714" y="56052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4189353" y="56052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384426" y="560527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957194" y="56052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6097402" y="560527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6390009" y="560527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6664330" y="560527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7267833" y="56052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823850" y="5577840"/>
            <a:ext cx="219456" cy="7315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7694554" y="560527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8980809" y="560527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269371" y="561136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488314" y="5577840"/>
            <a:ext cx="79248" cy="6705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549786" y="56113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836042" y="56113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171322" y="5611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640714" y="5611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293242" y="5583935"/>
            <a:ext cx="79248" cy="6095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829690" y="5541264"/>
            <a:ext cx="225552" cy="10972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4189353" y="5611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390521" y="56113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957194" y="5611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6103497" y="56113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6390009" y="561136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6670426" y="56113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7267833" y="5611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7700650" y="56113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8980809" y="56113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269371" y="561746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555882" y="561746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842138" y="561746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171322" y="56174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305433" y="56174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500506" y="56174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640714" y="56174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4189353" y="56174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4396618" y="561746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957194" y="56174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6109594" y="561746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6390009" y="561746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6676521" y="561746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7267833" y="56174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7706745" y="561746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8980809" y="561746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664586" y="5583935"/>
            <a:ext cx="237744" cy="6095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269371" y="562355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561978" y="56235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848234" y="56235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171322" y="56235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506602" y="56235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640714" y="56235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4189353" y="56235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4402714" y="56235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664586" y="562355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957194" y="56235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6115690" y="56235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6390009" y="562355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6682618" y="56235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7401945" y="5583935"/>
            <a:ext cx="201168" cy="609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7267833" y="56235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7712842" y="56235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8980809" y="562355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9255130" y="5623559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269371" y="56296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171322" y="5629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299338" y="5629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506602" y="5629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640714" y="5629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189353" y="5629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957194" y="5629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6390009" y="56296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7267833" y="5629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7438521" y="562965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8980809" y="56296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269371" y="56357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866522" y="563575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171322" y="5635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299338" y="5635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640714" y="5635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189353" y="5635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957194" y="5635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6390009" y="56357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7267833" y="5635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8980809" y="56357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9255130" y="5635752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269371" y="564184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598554" y="56418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171322" y="5641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640714" y="5641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189353" y="5641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439290" y="56418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957194" y="5641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6152265" y="56418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6390009" y="564184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719193" y="5641847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7042281" y="564184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7267833" y="5641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7749418" y="5641847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8980809" y="56418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586362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63146" y="584301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6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433706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317626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4646553" y="584301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4920874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170809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390265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506090" y="584301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774314" y="584301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969386" y="584301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6700905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7133721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7310505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7420233" y="584301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8011545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8188330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8298057" y="584301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8925945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102730" y="58430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586362" y="5849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63146" y="5849111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6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2433706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317626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4646553" y="58491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920874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170809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390265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506090" y="58491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121786" y="5849111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414394" y="5849111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700905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7133721" y="5849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7310505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7420233" y="58491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8011545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8188330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8730874" y="5849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8925945" y="5849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9102730" y="5849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763146" y="585520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6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2433706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317626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646553" y="585520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4920874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170809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390265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506090" y="585520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774314" y="58552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963290" y="58552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6121786" y="58552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6414394" y="58552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6700905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7310505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7420233" y="585520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8011545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8188330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8298057" y="585520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8730874" y="5855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9102730" y="5855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586362" y="58613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763146" y="5861303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6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433706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49402" y="586130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317626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360042" y="586130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646553" y="586130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920874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170809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445642" y="5833871"/>
            <a:ext cx="213360" cy="609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390265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506090" y="586130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774314" y="586130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963290" y="586130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6700905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7133721" y="58613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7310505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7420233" y="586130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8011545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8188330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8298057" y="5861303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8925945" y="58613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9102730" y="5861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586362" y="5867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763146" y="586740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6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433706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317626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269371" y="5833871"/>
            <a:ext cx="243840" cy="853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470026" y="586740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646553" y="586740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116714" y="5833871"/>
            <a:ext cx="243840" cy="8534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920874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5170809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5390265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683642" y="5833871"/>
            <a:ext cx="243840" cy="8534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5506090" y="586740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5774314" y="586740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5963290" y="586740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726058" y="5833871"/>
            <a:ext cx="243840" cy="8534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6700905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7133721" y="5867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7310505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7420233" y="586740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8011545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8188330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8298057" y="586740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8724778" y="5867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8925945" y="5867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9102730" y="5867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6816730" y="5833871"/>
            <a:ext cx="243840" cy="8534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299851" y="587349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586362" y="587349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763146" y="587349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6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6730" y="5833871"/>
            <a:ext cx="249936" cy="7315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147194" y="587349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433706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714122" y="587349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317626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463930" y="5873496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756538" y="587349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9218554" y="5833871"/>
            <a:ext cx="243840" cy="8534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646553" y="58734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920874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170809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90265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506090" y="58734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6414394" y="58734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6700905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6847209" y="587349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7133721" y="587349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7310505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7420233" y="58734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8011545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8188330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8925945" y="587349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9102730" y="5873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9249033" y="587349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293755" y="58795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586362" y="58795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763146" y="5879591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6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141097" y="58795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433706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708025" y="58795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317626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750442" y="58795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646553" y="58795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920874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170809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390265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506090" y="58795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774314" y="58795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957194" y="58795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6121786" y="58795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6414394" y="58795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6700905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6841114" y="58795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7133721" y="58795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7310505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7420233" y="58795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8011545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8188330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8298057" y="58795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8925945" y="58795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102730" y="5879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242938" y="58795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763146" y="588568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6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433706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317626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451738" y="588568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585850" y="588568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360042" y="588568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646553" y="58856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920874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70809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390265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506090" y="58856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774314" y="58856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5957194" y="58856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6121786" y="58856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6414394" y="58856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6700905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7310505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7420233" y="58856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8011545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8188330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8298057" y="58856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8718681" y="588568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9102730" y="5885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586362" y="589178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5945002" y="5846064"/>
            <a:ext cx="115824" cy="79247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763146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946025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433706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18922" y="589178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317626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598042" y="589178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8468745" y="5839967"/>
            <a:ext cx="115824" cy="8534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360042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646553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920874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5170809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5506090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5774314" y="589178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5957194" y="589178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6121786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6414394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6578986" y="589178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6700905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7133721" y="589178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7310505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7420233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8011545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8188330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8480938" y="589178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925945" y="589178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9102730" y="58917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52251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586362" y="589787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763146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946025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299594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433706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866522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317626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604138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738250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908938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360042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646553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0874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5170809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5506090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6121786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6292474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6414394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6700905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6828921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6999609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7133721" y="589787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7310505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7420233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8011545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8188330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8712586" y="589787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8925945" y="589787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9102730" y="58978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9230745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9401433" y="5897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458347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586362" y="590397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763146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946025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305690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774314" y="5846064"/>
            <a:ext cx="121919" cy="12801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433706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872618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195706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317626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610233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732153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915033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60042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46553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8298057" y="5846064"/>
            <a:ext cx="121919" cy="12801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920874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5170809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5506090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6121786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6414394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6700905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6822826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7005705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7133721" y="590397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7310505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7420233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8011545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8188330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8712586" y="5903976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8925945" y="590397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9102730" y="59039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9224650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9407530" y="59039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464443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586362" y="591007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763146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946025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311786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433706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878714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317626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921130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360042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646553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920874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5170809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5506090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5774314" y="591007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60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5951097" y="591007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6121786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6298570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6414394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6700905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6822826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7011802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7133721" y="5910071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7310505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7420233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8011545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8188330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8298057" y="591007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8474842" y="591007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8706490" y="591007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8925945" y="5910071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9102730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9224650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9413626" y="59100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470539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763146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946025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317882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433706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884810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201802" y="5907023"/>
            <a:ext cx="60960" cy="1219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317626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616330" y="5907023"/>
            <a:ext cx="60960" cy="1219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927226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360042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536826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646553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920874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5170809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5506090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5774314" y="591616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60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5951097" y="591616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6121786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6298570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6414394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6597274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6700905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7017897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7310505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7420233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8011545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8188330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8298057" y="591616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8474842" y="591616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8706490" y="591616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9102730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9419721" y="5916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421258" y="5894832"/>
            <a:ext cx="85344" cy="7315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470539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586362" y="592226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763146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946025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317882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8682105" y="5839967"/>
            <a:ext cx="152400" cy="134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433706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884810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207897" y="592226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317626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433450" y="59222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622426" y="592226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927226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360042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646553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920874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5170809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5506090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5774314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6005962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6121786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994538" y="5907023"/>
            <a:ext cx="73152" cy="3657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6414394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6597274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6700905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6816730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7017897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7133721" y="592226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7310505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420233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8011545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8188330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8298057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8529705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6121786" y="5839967"/>
            <a:ext cx="237744" cy="17678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8925945" y="592226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9102730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9218554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9419721" y="59222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476635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586362" y="592835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763146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946025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323978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433706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890906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00634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207897" y="59283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FD67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317626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622426" y="59283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FD67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933321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4360042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4646553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4920874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5170809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5506090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5774314" y="592835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6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5945002" y="592835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6121786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6298570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6414394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6597274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6700905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6816730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7023993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7133721" y="592835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7310505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7420233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8011545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5390265" y="5888735"/>
            <a:ext cx="54864" cy="6705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8188330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8298057" y="592835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468745" y="592835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8700393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8925945" y="592835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9102730" y="59283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9218554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9425818" y="59283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476635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763146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946025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323978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433706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890906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317626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427353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933321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4360042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4542921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4646553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4920874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5170809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5506090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5774314" y="593445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6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5945002" y="593445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6121786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6298570" y="59344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6414394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700905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023993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310505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7420233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8011545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8188330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8298057" y="593445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8468745" y="593445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8700393" y="593445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9102730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9425818" y="5934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263275" y="5894832"/>
            <a:ext cx="79248" cy="487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763146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946025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110618" y="5894832"/>
            <a:ext cx="79248" cy="487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433706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677546" y="5894832"/>
            <a:ext cx="79248" cy="487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317626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427353" y="59405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719962" y="5907023"/>
            <a:ext cx="67056" cy="3657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4360042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4549018" y="59405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4646553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4920874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5170809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5390265" y="594055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5506090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5774314" y="59405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6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5945002" y="59405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6121786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6414394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6597274" y="59405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6700905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6810633" y="5931408"/>
            <a:ext cx="54864" cy="12191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310505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420233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8011545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8188330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8298057" y="59405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8468745" y="59405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9102730" y="5940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9212457" y="5931408"/>
            <a:ext cx="54864" cy="12191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263275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482731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586362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763146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946025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2110618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330074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433706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677546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897002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994538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317626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27353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719962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939418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4360042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4549018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4646553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4920874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5170809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5506090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5774314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6005962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6121786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6414394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6700905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6810633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030090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133721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310505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420233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8011545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8188330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8298057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8529705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8694297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8925945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9102730" y="5946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9212457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9431914" y="59466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263275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482731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586362" y="595274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763146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946025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110618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330074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433706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677546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897002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994538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317626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27353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719962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939418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4360042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4549018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4646553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4920874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5170809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5506090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5774314" y="595274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2" y="0"/>
                </a:moveTo>
                <a:lnTo>
                  <a:pt x="121919" y="0"/>
                </a:lnTo>
              </a:path>
              <a:path w="287020">
                <a:moveTo>
                  <a:pt x="164592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6121786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6280282" y="5952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6414394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6700905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6810633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030090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133721" y="595274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310505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420233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8011545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8188330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8298057" y="595274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2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8694297" y="59527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8925945" y="595274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9102730" y="5952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9212457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9431914" y="5952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263275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482731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586362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763146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946025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110618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330074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433706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677546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897002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994538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317626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27353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719962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939418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4360042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4549018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4646553" y="595884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4920874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5170809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5506090" y="595884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5938906" y="5943600"/>
            <a:ext cx="54863" cy="3047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5774314" y="595884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2" y="0"/>
                </a:moveTo>
                <a:lnTo>
                  <a:pt x="121919" y="0"/>
                </a:lnTo>
              </a:path>
              <a:path w="287020">
                <a:moveTo>
                  <a:pt x="164592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6121786" y="595884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6414394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6700905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6810633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030090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133721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310505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420233" y="595884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8011545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8188330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8462650" y="5943600"/>
            <a:ext cx="54863" cy="3047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8298057" y="595884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2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8925945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9102730" y="5958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9212457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9431914" y="59588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263275" y="59649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586362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763146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946025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110618" y="59649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433706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677546" y="59649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994538" y="59649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317626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719962" y="59649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360042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646553" y="596493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920874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5170809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5506090" y="596493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5774314" y="596493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2" y="0"/>
                </a:moveTo>
                <a:lnTo>
                  <a:pt x="121919" y="0"/>
                </a:lnTo>
              </a:path>
              <a:path w="287020">
                <a:moveTo>
                  <a:pt x="164592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6121786" y="596493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6414394" y="596493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6700905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6810633" y="59649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133721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310505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420233" y="596493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8011545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8188330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8298057" y="596493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2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8688202" y="59649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8925945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9102730" y="59649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9212457" y="59649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257179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482731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586362" y="597103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7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946025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2104522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2330074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433706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671450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897002" y="5971032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54864" y="0"/>
                </a:lnTo>
              </a:path>
              <a:path w="146685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317626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421258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713865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939418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360042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549018" y="5971032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54864" y="0"/>
                </a:lnTo>
              </a:path>
              <a:path w="304800">
                <a:moveTo>
                  <a:pt x="97536" y="0"/>
                </a:moveTo>
                <a:lnTo>
                  <a:pt x="3047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920874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5170809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5506090" y="59710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5774314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6005962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6414394" y="597103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6700905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6804538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030090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133721" y="597103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420233" y="59710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8011545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8188330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8298057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8529705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8779642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8925945" y="597103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9206362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9431914" y="5971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257179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482731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586362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763146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946025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104522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330074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433706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671450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897002" y="597712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54864" y="0"/>
                </a:lnTo>
              </a:path>
              <a:path w="146685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34746" y="597712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317626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421258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360042" y="5839967"/>
            <a:ext cx="243840" cy="292607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713865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939418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360042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549018" y="5977128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54864" y="0"/>
                </a:lnTo>
              </a:path>
              <a:path w="304800">
                <a:moveTo>
                  <a:pt x="97536" y="0"/>
                </a:moveTo>
                <a:lnTo>
                  <a:pt x="3047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920874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5170809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5506090" y="597712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890906" y="5937503"/>
            <a:ext cx="152400" cy="7315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5774314" y="597712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6121786" y="597712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6700905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6804538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030090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133721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310505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420233" y="597712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8011545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8188330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8298057" y="597712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8682105" y="59771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8785738" y="59771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8925945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9102730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9206362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9431914" y="59771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257179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482731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586362" y="598322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6414394" y="5839967"/>
            <a:ext cx="256032" cy="292607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946025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104522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330074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433706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671450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897002" y="598322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54864" y="0"/>
                </a:lnTo>
              </a:path>
              <a:path w="146685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3134746" y="598322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317626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3421258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3713865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3939418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4360042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4549018" y="5983223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54864" y="0"/>
                </a:lnTo>
              </a:path>
              <a:path w="304800">
                <a:moveTo>
                  <a:pt x="97536" y="0"/>
                </a:moveTo>
                <a:lnTo>
                  <a:pt x="3047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4920874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5170809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5506090" y="598322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5774314" y="598322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6700905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6804538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030090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133721" y="598322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420233" y="598322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8011545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8188330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8298057" y="598322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8682105" y="59832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8785738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8925945" y="598322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9206362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9431914" y="5983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257179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1482731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586362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763146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946025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104522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330074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433706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671450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897002" y="598932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54864" y="0"/>
                </a:lnTo>
              </a:path>
              <a:path w="146685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3134746" y="598932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3317626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3421258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3713865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3939418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4360042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4549018" y="598932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54864" y="0"/>
                </a:lnTo>
              </a:path>
              <a:path w="304800">
                <a:moveTo>
                  <a:pt x="97536" y="0"/>
                </a:moveTo>
                <a:lnTo>
                  <a:pt x="3047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4920874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5170809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5506090" y="598932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5774314" y="598932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6121786" y="598932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6414394" y="59893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6700905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6804538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030090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133721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310505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420233" y="598932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8011545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8188330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8298057" y="598932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8925945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9102730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9206362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9431914" y="59893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257179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482731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51" name="object 1751"/>
          <p:cNvGrpSpPr/>
          <p:nvPr/>
        </p:nvGrpSpPr>
        <p:grpSpPr>
          <a:xfrm>
            <a:off x="1586362" y="5852159"/>
            <a:ext cx="231775" cy="280670"/>
            <a:chOff x="1586362" y="5852159"/>
            <a:chExt cx="231775" cy="280670"/>
          </a:xfrm>
        </p:grpSpPr>
        <p:sp>
          <p:nvSpPr>
            <p:cNvPr id="1752" name="object 1752"/>
            <p:cNvSpPr/>
            <p:nvPr/>
          </p:nvSpPr>
          <p:spPr>
            <a:xfrm>
              <a:off x="1586362" y="599541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F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586362" y="5852159"/>
              <a:ext cx="231648" cy="280415"/>
            </a:xfrm>
            <a:prstGeom prst="rect">
              <a:avLst/>
            </a:prstGeom>
            <a:blipFill>
              <a:blip r:embed="rId5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763146" y="599541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F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55" name="object 1755"/>
          <p:cNvSpPr/>
          <p:nvPr/>
        </p:nvSpPr>
        <p:spPr>
          <a:xfrm>
            <a:off x="1946025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104522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330074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433706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671450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897002" y="59954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54864" y="0"/>
                </a:lnTo>
              </a:path>
              <a:path w="146685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3134746" y="599541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3317626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3421258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3713865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3939418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4360042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4549018" y="599541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54864" y="0"/>
                </a:lnTo>
              </a:path>
              <a:path w="304800">
                <a:moveTo>
                  <a:pt x="97536" y="0"/>
                </a:moveTo>
                <a:lnTo>
                  <a:pt x="3047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4920874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5170809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5506090" y="599541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5774314" y="599541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6700905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6804538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030090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75" name="object 1775"/>
          <p:cNvGrpSpPr/>
          <p:nvPr/>
        </p:nvGrpSpPr>
        <p:grpSpPr>
          <a:xfrm>
            <a:off x="7133721" y="5852159"/>
            <a:ext cx="231775" cy="280670"/>
            <a:chOff x="7133721" y="5852159"/>
            <a:chExt cx="231775" cy="280670"/>
          </a:xfrm>
        </p:grpSpPr>
        <p:sp>
          <p:nvSpPr>
            <p:cNvPr id="1776" name="object 1776"/>
            <p:cNvSpPr/>
            <p:nvPr/>
          </p:nvSpPr>
          <p:spPr>
            <a:xfrm>
              <a:off x="7133721" y="599541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F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7133721" y="5852159"/>
              <a:ext cx="231648" cy="280415"/>
            </a:xfrm>
            <a:prstGeom prst="rect">
              <a:avLst/>
            </a:prstGeom>
            <a:blipFill>
              <a:blip r:embed="rId5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7310505" y="599541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F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9" name="object 1779"/>
          <p:cNvSpPr/>
          <p:nvPr/>
        </p:nvSpPr>
        <p:spPr>
          <a:xfrm>
            <a:off x="7420233" y="599541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8011545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8188330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8298057" y="599541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8676009" y="59954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8925945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9102730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9206362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9431914" y="59954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257179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482731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586362" y="60015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946025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104522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330074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433706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71450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897002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3134746" y="6001511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3317626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3421258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3713865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3939418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4360042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4549018" y="6001511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54864" y="0"/>
                </a:lnTo>
              </a:path>
              <a:path w="304800">
                <a:moveTo>
                  <a:pt x="97536" y="0"/>
                </a:moveTo>
                <a:lnTo>
                  <a:pt x="3047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4920874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5170809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5506090" y="60015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5774314" y="6001511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6121786" y="60015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6700905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6804538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030090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133721" y="60015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420233" y="60015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8011545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8188330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8298057" y="6001511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8791833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8925945" y="60015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9206362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9431914" y="6001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586362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763146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946025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433706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994538" y="6007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3134746" y="60076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3317626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3427353" y="6007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4360042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4646553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4920874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5170809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5506090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5774314" y="600760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6121786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6286377" y="600760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8816218" y="5852159"/>
            <a:ext cx="341376" cy="27431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6700905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133721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310505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420233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8011545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8188330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8298057" y="600760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8925945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9102730" y="6007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263275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482731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586362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689994" y="6013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946025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110618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330074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433706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77546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897002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994538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3134746" y="6013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3317626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3427353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3719962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3939418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4360042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4549018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4646553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4920874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5170809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5506090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5774314" y="601370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6121786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6414394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6700905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6810633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030090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133721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37354" y="6013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420233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8011545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8188330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8298057" y="601370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8669914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8925945" y="6013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9029578" y="6013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9212457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9431914" y="6013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263275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482731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586362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763146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946025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110618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330074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433706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677546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897002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994538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3134746" y="601980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3317626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3427353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3719962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3939418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4360042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4549018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4646553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4920874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5170809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5506090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5774314" y="601980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6121786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6304665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6414394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6700905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6810633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030090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133721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310505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420233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8011545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8188330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8298057" y="601980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8925945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9102730" y="6019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9212457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9431914" y="6019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1263275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482731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586362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763146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946025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110618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330074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433706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677546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897002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3207897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3317626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3427353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3622426" y="60258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FD67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3719962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3939418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4360042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4549018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4646553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4920874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5170809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5506090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5774314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6005962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6121786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6310762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6414394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6700905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6810633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030090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133721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310505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420233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8011545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8188330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8298057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8529705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8925945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9102730" y="6025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9212457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9431914" y="6025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1263275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1476635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1586362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1702186" y="60319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1946025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110618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23978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433706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677546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890906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994538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3207897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3317626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3427353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3719962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3933321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4360042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4549018" y="60319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4646553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4920874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5170809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5506090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5774314" y="6031991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54864" y="0"/>
                </a:lnTo>
              </a:path>
              <a:path w="195579">
                <a:moveTo>
                  <a:pt x="91440" y="0"/>
                </a:moveTo>
                <a:lnTo>
                  <a:pt x="140207" y="0"/>
                </a:lnTo>
              </a:path>
              <a:path w="195579">
                <a:moveTo>
                  <a:pt x="146304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8645530" y="5986271"/>
            <a:ext cx="225552" cy="8534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6005962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6121786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6310762" y="60319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6414394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6700905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6810633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023993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133721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545" y="60319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420233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8017642" y="60319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8298057" y="6031991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1439" y="0"/>
                </a:moveTo>
                <a:lnTo>
                  <a:pt x="140207" y="0"/>
                </a:lnTo>
              </a:path>
              <a:path w="287020">
                <a:moveTo>
                  <a:pt x="146303" y="0"/>
                </a:moveTo>
                <a:lnTo>
                  <a:pt x="195071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8925945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9041769" y="60319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9212457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9425818" y="6031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263275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476635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586362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702186" y="60380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946025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110618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23978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433706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677546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890906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3207897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3317626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3719962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3933321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4360042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4646553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5859658" y="6022847"/>
            <a:ext cx="115824" cy="3047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4920874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5170809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5506090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5774314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6005962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6121786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6310762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6414394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6700905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6810633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023993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133721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545" y="60380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8383402" y="6022847"/>
            <a:ext cx="115824" cy="3047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420233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8017642" y="6038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8188330" y="6038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8298057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8529705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8657721" y="60380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8925945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9041769" y="60380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9212457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9425818" y="6038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586362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708282" y="604418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946025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433706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3207897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3317626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3433450" y="60441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4360042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4646553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4920874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5170809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5506090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5774314" y="604418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1440" y="0"/>
                </a:moveTo>
                <a:lnTo>
                  <a:pt x="195071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6121786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6310762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6414394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6700905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133721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55642" y="604418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420233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8017642" y="60441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8188330" y="60441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8298057" y="604418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1439" y="0"/>
                </a:moveTo>
                <a:lnTo>
                  <a:pt x="195071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8657721" y="60441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8925945" y="604418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9047866" y="604418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269371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470539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586362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946025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116714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317882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433706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683642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884810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3000634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3207897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3317626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3433450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3616330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3726058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3927226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4360042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4542921" y="60502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4646553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4920874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5170809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5506090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5774314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6005962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6121786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6310762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6414394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6560697" y="60502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6700905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6816730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017897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133721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420233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8017642" y="60502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8188330" y="60502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8298057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8529705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8925945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9218554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9419721" y="60502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586362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714378" y="605637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946025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433706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3006730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3207897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3317626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3610233" y="60563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4360042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4536826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4646553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4920874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5170809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5506090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5774314" y="605637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6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6121786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6310762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6414394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6566793" y="60563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6700905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133721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61738" y="605637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420233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8017642" y="60563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8188330" y="60563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8298057" y="605637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8651626" y="605637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8925945" y="6056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9053962" y="605637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1464443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1586362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1720474" y="606247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1946025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311786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433706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878714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3207897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1257179" y="593750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3317626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3921130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104522" y="593750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4360042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4646553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4920874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5170809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5506090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5774314" y="6062471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6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6121786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6310762" y="60624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6414394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6700905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011802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3427353" y="6004559"/>
            <a:ext cx="384048" cy="914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133721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67833" y="6062471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420233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8017642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8298057" y="6062471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54864" y="0"/>
                </a:lnTo>
              </a:path>
              <a:path w="189229">
                <a:moveTo>
                  <a:pt x="97535" y="0"/>
                </a:moveTo>
                <a:lnTo>
                  <a:pt x="18897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6804538" y="593750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8529705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8925945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9060057" y="6062471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9413626" y="606247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458347" y="6068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586362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946025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3774826" y="5937503"/>
            <a:ext cx="219456" cy="20116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305690" y="6068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9206362" y="593750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433706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872618" y="6068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3317626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3915033" y="6068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4360042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4530730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4646553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4920874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5170809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5506090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5774314" y="6068567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6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6121786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6304665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6414394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6572890" y="6068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6700905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005705" y="6068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133721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420233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8182233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8298057" y="6068567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8816218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8925945" y="6068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9407530" y="6068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586362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726569" y="607466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946025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2433706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3195706" y="607466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3317626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4360042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4646553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4920874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5170809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5506090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5774314" y="607466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6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6121786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6414394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6700905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133721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73930" y="607466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420233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8176138" y="607466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8298057" y="607466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671450" y="6004559"/>
            <a:ext cx="268224" cy="1341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8925945" y="607466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9066154" y="607466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586362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946025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433706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3018922" y="608075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3183514" y="608075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3317626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4360042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4646553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4920874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5170809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5506090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5774314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5877946" y="608075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6005962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6121786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6414394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6700905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133721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420233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8170042" y="608075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8298057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8401690" y="608075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8529705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8645530" y="60807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8925945" y="6080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287659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427867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586362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732666" y="608685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946025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2135002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2275210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2433706" y="60868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2701930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2842138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3317626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3744346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3884553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4360042" y="60868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4646553" y="60868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4920874" y="608685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5506090" y="60868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5877946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6005962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6121786" y="60868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6414394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6585081" y="6086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6700905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6835018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6975226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7133721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7280026" y="608685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7420233" y="60868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8023738" y="6086855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8298057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8401690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8529705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8639433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8822314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8925945" y="6086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9072250" y="608685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9236842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994538" y="6022847"/>
            <a:ext cx="268224" cy="11582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9377050" y="60868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293755" y="60929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586362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738762" y="60929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946025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2141097" y="60929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2433706" y="60929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2708025" y="60929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3317626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3750442" y="60929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4646553" y="60929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4920874" y="6092952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5506090" y="60929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5877946" y="60929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6005962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6414394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6700905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6841114" y="60929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7133721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7286121" y="60929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7420233" y="60929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8029833" y="6092952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8298057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8401690" y="60929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8529705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8925945" y="6092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9078345" y="60929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9242938" y="60929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299851" y="609904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586362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946025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147194" y="609904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433706" y="609904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714122" y="609904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3317626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3756538" y="609904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4646553" y="60990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4920874" y="6099047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5506090" y="60990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5877946" y="609904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6005962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6121786" y="60990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6414394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6700905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6847209" y="609904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7133721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7420233" y="60990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8298057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8401690" y="609904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8529705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8925945" y="6099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8017642" y="6028944"/>
            <a:ext cx="225552" cy="109727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9249033" y="609904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305947" y="610514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86362" y="6105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744858" y="61051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946025" y="6105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153290" y="610514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433706" y="610514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8621145" y="6071615"/>
            <a:ext cx="79248" cy="6095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720218" y="610514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3317626" y="6105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3762633" y="610514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4646553" y="61051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4920874" y="6105144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5506090" y="610514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6005962" y="6105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6414394" y="6105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6597274" y="61051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103631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6853305" y="610514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7133721" y="6105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7292218" y="610514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7420233" y="61051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8298057" y="6105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8529705" y="6105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8633338" y="6105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8828409" y="610514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9084442" y="610514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9255130" y="610514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312043" y="611124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86362" y="6111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6121786" y="6071615"/>
            <a:ext cx="237744" cy="60959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946025" y="6111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2159386" y="611124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2433706" y="611124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3457833" y="6071615"/>
            <a:ext cx="201168" cy="609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2726314" y="611124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3317626" y="6111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3768730" y="611124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4360042" y="6111240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4646553" y="611124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4920874" y="6111240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5506090" y="611124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5884042" y="611124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6005962" y="6111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6121786" y="611124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6414394" y="6111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6603369" y="6111240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6859402" y="611124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7133721" y="6111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7420233" y="611124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8298057" y="6111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8407786" y="611124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8529705" y="6111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8834505" y="611124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48767" y="0"/>
                </a:lnTo>
              </a:path>
              <a:path w="146684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9261226" y="611124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86362" y="6117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750954" y="611733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946025" y="6117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433706" y="611733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3317626" y="6117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3494409" y="611733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5877946" y="6102096"/>
            <a:ext cx="79247" cy="3047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4646553" y="611733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4920874" y="611733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5506090" y="611733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5884042" y="611733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6005962" y="6117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6414394" y="6117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6700905" y="6117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8401690" y="6102096"/>
            <a:ext cx="79247" cy="3047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7133721" y="6117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7298314" y="611733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7420233" y="611733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8298057" y="611733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8407786" y="611733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8529705" y="611733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8834505" y="61173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9090538" y="611733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586362" y="6123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757050" y="6123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946025" y="6123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433706" y="61234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3317626" y="6123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4360042" y="6123432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4646553" y="61234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4920874" y="6123432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5506090" y="61234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5884042" y="612343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6005962" y="6123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6414394" y="6123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6700905" y="6123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7133721" y="6123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7304409" y="6123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7420233" y="61234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8298057" y="6123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8407786" y="612343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8529705" y="6123432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8925945" y="6123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9096633" y="6123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348619" y="612952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86362" y="6129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946025" y="6129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195962" y="612952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433706" y="612952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762890" y="612952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3085978" y="612952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3317626" y="6129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3805306" y="612952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4646553" y="612952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4920874" y="6129528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5506090" y="612952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25552" y="0"/>
                </a:lnTo>
              </a:path>
              <a:path w="323214">
                <a:moveTo>
                  <a:pt x="268224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6005962" y="6129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6414394" y="6129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6700905" y="6129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6895978" y="612952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7133721" y="6129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7420233" y="612952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8298057" y="6129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8529705" y="612952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62" name="object 2462"/>
          <p:cNvGrpSpPr/>
          <p:nvPr/>
        </p:nvGrpSpPr>
        <p:grpSpPr>
          <a:xfrm>
            <a:off x="8840602" y="6126479"/>
            <a:ext cx="140335" cy="6350"/>
            <a:chOff x="8840602" y="6126479"/>
            <a:chExt cx="140335" cy="6350"/>
          </a:xfrm>
        </p:grpSpPr>
        <p:sp>
          <p:nvSpPr>
            <p:cNvPr id="2463" name="object 2463"/>
            <p:cNvSpPr/>
            <p:nvPr/>
          </p:nvSpPr>
          <p:spPr>
            <a:xfrm>
              <a:off x="8840602" y="6126479"/>
              <a:ext cx="54864" cy="6095"/>
            </a:xfrm>
            <a:prstGeom prst="rect">
              <a:avLst/>
            </a:prstGeom>
            <a:blipFill>
              <a:blip r:embed="rId6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8925946" y="6129527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FD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65" name="object 2465"/>
          <p:cNvSpPr/>
          <p:nvPr/>
        </p:nvSpPr>
        <p:spPr>
          <a:xfrm>
            <a:off x="9096633" y="6126479"/>
            <a:ext cx="60960" cy="609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9297802" y="612952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FD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421771" y="62758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1525402" y="627583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793625" y="62758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42671" y="0"/>
                </a:lnTo>
              </a:path>
              <a:path w="201294">
                <a:moveTo>
                  <a:pt x="85343" y="0"/>
                </a:moveTo>
                <a:lnTo>
                  <a:pt x="201167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305690" y="627583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628778" y="627583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2817754" y="627583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2903097" y="627583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421771" y="628192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1525402" y="628192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1629034" y="6281928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1720474" y="6281928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1793625" y="628192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42671" y="0"/>
                </a:lnTo>
              </a:path>
              <a:path w="311150">
                <a:moveTo>
                  <a:pt x="85343" y="0"/>
                </a:moveTo>
                <a:lnTo>
                  <a:pt x="201167" y="0"/>
                </a:lnTo>
              </a:path>
              <a:path w="311150">
                <a:moveTo>
                  <a:pt x="243839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2159386" y="628192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103631" y="0"/>
                </a:lnTo>
              </a:path>
              <a:path w="256539">
                <a:moveTo>
                  <a:pt x="146303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2500762" y="6281928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91439" y="0"/>
                </a:lnTo>
              </a:path>
              <a:path w="158750">
                <a:moveTo>
                  <a:pt x="12801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2817754" y="628192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2903097" y="628192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1257179" y="6272784"/>
            <a:ext cx="91439" cy="30479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1421771" y="628802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2019178" y="6272784"/>
            <a:ext cx="225551" cy="24383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1525402" y="6288023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1793625" y="62880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42671" y="0"/>
                </a:lnTo>
              </a:path>
              <a:path w="201294">
                <a:moveTo>
                  <a:pt x="85343" y="0"/>
                </a:moveTo>
                <a:lnTo>
                  <a:pt x="201167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2159386" y="62880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109728" y="0"/>
                </a:lnTo>
              </a:path>
              <a:path w="256539">
                <a:moveTo>
                  <a:pt x="146303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89" name="object 2489"/>
          <p:cNvGrpSpPr/>
          <p:nvPr/>
        </p:nvGrpSpPr>
        <p:grpSpPr>
          <a:xfrm>
            <a:off x="2500762" y="6272784"/>
            <a:ext cx="347980" cy="30480"/>
            <a:chOff x="2500762" y="6272784"/>
            <a:chExt cx="347980" cy="30480"/>
          </a:xfrm>
        </p:grpSpPr>
        <p:sp>
          <p:nvSpPr>
            <p:cNvPr id="2490" name="object 2490"/>
            <p:cNvSpPr/>
            <p:nvPr/>
          </p:nvSpPr>
          <p:spPr>
            <a:xfrm>
              <a:off x="2500762" y="6288024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0" y="0"/>
                  </a:moveTo>
                  <a:lnTo>
                    <a:pt x="97535" y="0"/>
                  </a:lnTo>
                </a:path>
                <a:path w="347980">
                  <a:moveTo>
                    <a:pt x="128015" y="0"/>
                  </a:moveTo>
                  <a:lnTo>
                    <a:pt x="158496" y="0"/>
                  </a:lnTo>
                </a:path>
                <a:path w="347980">
                  <a:moveTo>
                    <a:pt x="195071" y="0"/>
                  </a:moveTo>
                  <a:lnTo>
                    <a:pt x="274319" y="0"/>
                  </a:lnTo>
                </a:path>
                <a:path w="347980">
                  <a:moveTo>
                    <a:pt x="316991" y="0"/>
                  </a:moveTo>
                  <a:lnTo>
                    <a:pt x="347472" y="0"/>
                  </a:lnTo>
                </a:path>
              </a:pathLst>
            </a:custGeom>
            <a:ln w="6095">
              <a:solidFill>
                <a:srgbClr val="B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2689738" y="6272784"/>
              <a:ext cx="91439" cy="30479"/>
            </a:xfrm>
            <a:prstGeom prst="rect">
              <a:avLst/>
            </a:prstGeom>
            <a:blipFill>
              <a:blip r:embed="rId6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92" name="object 2492"/>
          <p:cNvSpPr/>
          <p:nvPr/>
        </p:nvSpPr>
        <p:spPr>
          <a:xfrm>
            <a:off x="2903097" y="6288023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1415675" y="629412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1525402" y="629412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1787530" y="629412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54864" y="0"/>
                </a:lnTo>
              </a:path>
              <a:path w="207644">
                <a:moveTo>
                  <a:pt x="91439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2159386" y="629412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115823" y="0"/>
                </a:lnTo>
              </a:path>
              <a:path w="256539">
                <a:moveTo>
                  <a:pt x="146303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2500762" y="6294120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03631" y="0"/>
                </a:lnTo>
              </a:path>
              <a:path w="158750">
                <a:moveTo>
                  <a:pt x="12801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2817754" y="629412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2903097" y="629412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1318139" y="630021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1415675" y="630021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24383" y="0"/>
                </a:lnTo>
              </a:path>
              <a:path w="55244">
                <a:moveTo>
                  <a:pt x="30479" y="0"/>
                </a:moveTo>
                <a:lnTo>
                  <a:pt x="5486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1921642" y="630021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2159386" y="630021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2305690" y="630021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2500762" y="630021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30480" y="0"/>
                </a:lnTo>
              </a:path>
              <a:path w="158750">
                <a:moveTo>
                  <a:pt x="73151" y="0"/>
                </a:moveTo>
                <a:lnTo>
                  <a:pt x="103632" y="0"/>
                </a:lnTo>
              </a:path>
              <a:path w="158750">
                <a:moveTo>
                  <a:pt x="12801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2750697" y="63002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30480" y="0"/>
                </a:lnTo>
              </a:path>
              <a:path w="97789">
                <a:moveTo>
                  <a:pt x="67056" y="0"/>
                </a:moveTo>
                <a:lnTo>
                  <a:pt x="9753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2903097" y="630021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1921642" y="630631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2013082" y="630631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2159386" y="630631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2305690" y="630631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2500762" y="630631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628778" y="630631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817754" y="630631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903097" y="630631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16" name="object 2516"/>
          <p:cNvGrpSpPr/>
          <p:nvPr/>
        </p:nvGrpSpPr>
        <p:grpSpPr>
          <a:xfrm>
            <a:off x="1622938" y="6272784"/>
            <a:ext cx="231775" cy="67310"/>
            <a:chOff x="1622938" y="6272784"/>
            <a:chExt cx="231775" cy="67310"/>
          </a:xfrm>
        </p:grpSpPr>
        <p:sp>
          <p:nvSpPr>
            <p:cNvPr id="2517" name="object 2517"/>
            <p:cNvSpPr/>
            <p:nvPr/>
          </p:nvSpPr>
          <p:spPr>
            <a:xfrm>
              <a:off x="1622938" y="6272784"/>
              <a:ext cx="231648" cy="67055"/>
            </a:xfrm>
            <a:prstGeom prst="rect">
              <a:avLst/>
            </a:prstGeom>
            <a:blipFill>
              <a:blip r:embed="rId6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781434" y="6312408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24383" y="0"/>
                  </a:lnTo>
                </a:path>
                <a:path w="67310">
                  <a:moveTo>
                    <a:pt x="42672" y="0"/>
                  </a:moveTo>
                  <a:lnTo>
                    <a:pt x="67055" y="0"/>
                  </a:lnTo>
                </a:path>
              </a:pathLst>
            </a:custGeom>
            <a:ln w="6095">
              <a:solidFill>
                <a:srgbClr val="B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19" name="object 2519"/>
          <p:cNvSpPr/>
          <p:nvPr/>
        </p:nvSpPr>
        <p:spPr>
          <a:xfrm>
            <a:off x="1921642" y="631240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2006986" y="631240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2159386" y="631240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2250825" y="631240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30480" y="0"/>
                </a:lnTo>
              </a:path>
              <a:path w="85725">
                <a:moveTo>
                  <a:pt x="54863" y="0"/>
                </a:moveTo>
                <a:lnTo>
                  <a:pt x="85344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2500762" y="631240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2580010" y="6312408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5">
                <a:moveTo>
                  <a:pt x="0" y="0"/>
                </a:moveTo>
                <a:lnTo>
                  <a:pt x="30480" y="0"/>
                </a:lnTo>
              </a:path>
              <a:path w="268605">
                <a:moveTo>
                  <a:pt x="48768" y="0"/>
                </a:moveTo>
                <a:lnTo>
                  <a:pt x="79248" y="0"/>
                </a:lnTo>
              </a:path>
              <a:path w="268605">
                <a:moveTo>
                  <a:pt x="103631" y="0"/>
                </a:moveTo>
                <a:lnTo>
                  <a:pt x="134112" y="0"/>
                </a:lnTo>
              </a:path>
              <a:path w="268605">
                <a:moveTo>
                  <a:pt x="176784" y="0"/>
                </a:moveTo>
                <a:lnTo>
                  <a:pt x="207264" y="0"/>
                </a:lnTo>
              </a:path>
              <a:path w="268605">
                <a:moveTo>
                  <a:pt x="237744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2903097" y="631240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1781434" y="63185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24383" y="0"/>
                </a:lnTo>
              </a:path>
              <a:path w="67310">
                <a:moveTo>
                  <a:pt x="42672" y="0"/>
                </a:moveTo>
                <a:lnTo>
                  <a:pt x="67055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1921642" y="6318503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2159386" y="6318503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2250825" y="631850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30480" y="0"/>
                </a:lnTo>
              </a:path>
              <a:path w="85725">
                <a:moveTo>
                  <a:pt x="54863" y="0"/>
                </a:moveTo>
                <a:lnTo>
                  <a:pt x="85344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500762" y="6318503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2580010" y="631850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30480" y="0"/>
                </a:lnTo>
              </a:path>
              <a:path w="134619">
                <a:moveTo>
                  <a:pt x="48768" y="0"/>
                </a:moveTo>
                <a:lnTo>
                  <a:pt x="79248" y="0"/>
                </a:lnTo>
              </a:path>
              <a:path w="134619">
                <a:moveTo>
                  <a:pt x="10363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2817754" y="6318503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903097" y="6318503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1641225" y="632460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24383" y="0"/>
                </a:lnTo>
              </a:path>
              <a:path w="91439">
                <a:moveTo>
                  <a:pt x="67056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1921642" y="632460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2006986" y="6324600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2500762" y="632460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2580010" y="6324600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30480" y="0"/>
                </a:lnTo>
              </a:path>
              <a:path w="79375">
                <a:moveTo>
                  <a:pt x="48768" y="0"/>
                </a:moveTo>
                <a:lnTo>
                  <a:pt x="79248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2817754" y="632460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2903097" y="632460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2092330" y="6297167"/>
            <a:ext cx="243840" cy="67055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1641225" y="63306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24383" y="0"/>
                </a:lnTo>
              </a:path>
              <a:path w="91439">
                <a:moveTo>
                  <a:pt x="67056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1921642" y="633069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2159386" y="633069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2305690" y="633069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2500762" y="633069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2580010" y="63306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24383" y="0"/>
                </a:lnTo>
              </a:path>
              <a:path w="79375">
                <a:moveTo>
                  <a:pt x="48768" y="0"/>
                </a:moveTo>
                <a:lnTo>
                  <a:pt x="79248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2817754" y="633069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2903097" y="633069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2500762" y="6272784"/>
            <a:ext cx="109728" cy="9143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1775338" y="63367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24383" y="0"/>
                </a:lnTo>
              </a:path>
              <a:path w="79375">
                <a:moveTo>
                  <a:pt x="54863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1921642" y="633679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2000890" y="633679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2110618" y="633679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1251083" y="6297167"/>
            <a:ext cx="304798" cy="73151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2305690" y="63367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2500762" y="6336791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30480" y="0"/>
                </a:lnTo>
              </a:path>
              <a:path w="158750">
                <a:moveTo>
                  <a:pt x="73151" y="0"/>
                </a:moveTo>
                <a:lnTo>
                  <a:pt x="103632" y="0"/>
                </a:lnTo>
              </a:path>
              <a:path w="158750">
                <a:moveTo>
                  <a:pt x="12801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2817754" y="633679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2903097" y="633679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1525402" y="634288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1647322" y="634288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24383" y="0"/>
                </a:lnTo>
              </a:path>
              <a:path w="79375">
                <a:moveTo>
                  <a:pt x="54864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1921642" y="634288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2000890" y="634288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2110618" y="634288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2677546" y="6303264"/>
            <a:ext cx="115824" cy="73151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2305690" y="63428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2628778" y="634288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2817754" y="634288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2903097" y="634288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1525402" y="634898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1647322" y="634898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24383" y="0"/>
                </a:lnTo>
              </a:path>
              <a:path w="79375">
                <a:moveTo>
                  <a:pt x="54864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1921642" y="634898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2000890" y="634898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2110618" y="634898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30480" y="0"/>
                </a:lnTo>
              </a:path>
              <a:path w="146685">
                <a:moveTo>
                  <a:pt x="48768" y="0"/>
                </a:moveTo>
                <a:lnTo>
                  <a:pt x="14630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2305690" y="634898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2500762" y="634898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97535" y="0"/>
                </a:lnTo>
              </a:path>
              <a:path w="158750">
                <a:moveTo>
                  <a:pt x="12801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2817754" y="634898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2903097" y="634898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1397387" y="635507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24383" y="0"/>
                </a:lnTo>
              </a:path>
              <a:path w="158750">
                <a:moveTo>
                  <a:pt x="67056" y="0"/>
                </a:moveTo>
                <a:lnTo>
                  <a:pt x="91439" y="0"/>
                </a:lnTo>
              </a:path>
              <a:path w="158750">
                <a:moveTo>
                  <a:pt x="128014" y="0"/>
                </a:moveTo>
                <a:lnTo>
                  <a:pt x="158494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1769242" y="635507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24383" y="0"/>
                </a:lnTo>
              </a:path>
              <a:path w="91439">
                <a:moveTo>
                  <a:pt x="67056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1921642" y="635507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2000890" y="635507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2110618" y="635507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30480" y="0"/>
                </a:lnTo>
              </a:path>
              <a:path w="134619">
                <a:moveTo>
                  <a:pt x="48768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2305690" y="635507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2628778" y="635507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2817754" y="635507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2903097" y="635507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1525402" y="636117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1653418" y="636117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24383" y="0"/>
                </a:lnTo>
              </a:path>
              <a:path w="67310">
                <a:moveTo>
                  <a:pt x="42671" y="0"/>
                </a:moveTo>
                <a:lnTo>
                  <a:pt x="67055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1921642" y="636117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2159386" y="636117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2305690" y="636117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2628778" y="636117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2817754" y="636117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2903097" y="636117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1391291" y="6367271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03631" y="0"/>
                </a:lnTo>
              </a:path>
              <a:path w="165100">
                <a:moveTo>
                  <a:pt x="134110" y="0"/>
                </a:moveTo>
                <a:lnTo>
                  <a:pt x="16459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1653418" y="636727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4383" y="0"/>
                </a:lnTo>
              </a:path>
              <a:path w="213360">
                <a:moveTo>
                  <a:pt x="42671" y="0"/>
                </a:moveTo>
                <a:lnTo>
                  <a:pt x="67055" y="0"/>
                </a:lnTo>
              </a:path>
              <a:path w="213360">
                <a:moveTo>
                  <a:pt x="109727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1921642" y="636727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2006986" y="6367271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2110618" y="636727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24383" y="0"/>
                </a:lnTo>
              </a:path>
              <a:path w="146685">
                <a:moveTo>
                  <a:pt x="48768" y="0"/>
                </a:moveTo>
                <a:lnTo>
                  <a:pt x="79248" y="0"/>
                </a:lnTo>
              </a:path>
              <a:path w="146685">
                <a:moveTo>
                  <a:pt x="11582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2305690" y="636727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2500762" y="636727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2628778" y="636727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2817754" y="636727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2903097" y="6367271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1330331" y="63733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30480" y="0"/>
                </a:lnTo>
              </a:path>
              <a:path w="226059">
                <a:moveTo>
                  <a:pt x="60959" y="0"/>
                </a:moveTo>
                <a:lnTo>
                  <a:pt x="164591" y="0"/>
                </a:lnTo>
              </a:path>
              <a:path w="226059">
                <a:moveTo>
                  <a:pt x="195070" y="0"/>
                </a:moveTo>
                <a:lnTo>
                  <a:pt x="22555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1653418" y="637336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4383" y="0"/>
                </a:lnTo>
              </a:path>
              <a:path w="213360">
                <a:moveTo>
                  <a:pt x="42671" y="0"/>
                </a:moveTo>
                <a:lnTo>
                  <a:pt x="67055" y="0"/>
                </a:lnTo>
              </a:path>
              <a:path w="213360">
                <a:moveTo>
                  <a:pt x="109727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1921642" y="637336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2159386" y="637336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2305690" y="637336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2500762" y="637336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1647322" y="6339840"/>
            <a:ext cx="237744" cy="79247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2628778" y="637336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2762890" y="637336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1251083" y="6379464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2000890" y="6297167"/>
            <a:ext cx="134112" cy="12191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1330331" y="6376415"/>
            <a:ext cx="225550" cy="12191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1921642" y="637946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2006986" y="637946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2104522" y="637946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30480" y="0"/>
                </a:lnTo>
              </a:path>
              <a:path w="85725">
                <a:moveTo>
                  <a:pt x="54864" y="0"/>
                </a:moveTo>
                <a:lnTo>
                  <a:pt x="85344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2305690" y="637946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2500762" y="637946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2628778" y="637946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30480" y="0"/>
                </a:lnTo>
              </a:path>
              <a:path w="79375">
                <a:moveTo>
                  <a:pt x="54863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2762890" y="637946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30480" y="0"/>
                </a:lnTo>
              </a:path>
              <a:path w="85725">
                <a:moveTo>
                  <a:pt x="6096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2903097" y="6379464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1385195" y="63855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15823" y="0"/>
                </a:lnTo>
              </a:path>
              <a:path w="170815">
                <a:moveTo>
                  <a:pt x="140206" y="0"/>
                </a:moveTo>
                <a:lnTo>
                  <a:pt x="17068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1659514" y="638555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4383" y="0"/>
                </a:lnTo>
              </a:path>
              <a:path w="213360">
                <a:moveTo>
                  <a:pt x="30480" y="0"/>
                </a:moveTo>
                <a:lnTo>
                  <a:pt x="54863" y="0"/>
                </a:lnTo>
              </a:path>
              <a:path w="213360">
                <a:moveTo>
                  <a:pt x="97536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1921642" y="638555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2013082" y="638555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2098425" y="638555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30480" y="0"/>
                </a:lnTo>
              </a:path>
              <a:path w="91439">
                <a:moveTo>
                  <a:pt x="60960" y="0"/>
                </a:moveTo>
                <a:lnTo>
                  <a:pt x="9144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2238634" y="6385559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30480" y="0"/>
                </a:lnTo>
              </a:path>
              <a:path w="97789">
                <a:moveTo>
                  <a:pt x="67056" y="0"/>
                </a:moveTo>
                <a:lnTo>
                  <a:pt x="9753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2500762" y="638555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2628778" y="638555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2903097" y="6385559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2220346" y="6358128"/>
            <a:ext cx="67056" cy="60959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1476635" y="63916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24383" y="0"/>
                </a:lnTo>
              </a:path>
              <a:path w="79375">
                <a:moveTo>
                  <a:pt x="48766" y="0"/>
                </a:moveTo>
                <a:lnTo>
                  <a:pt x="7924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1659514" y="639165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24383" y="0"/>
                </a:lnTo>
              </a:path>
              <a:path w="121919">
                <a:moveTo>
                  <a:pt x="30480" y="0"/>
                </a:moveTo>
                <a:lnTo>
                  <a:pt x="54863" y="0"/>
                </a:lnTo>
              </a:path>
              <a:path w="121919">
                <a:moveTo>
                  <a:pt x="97536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1848490" y="6391655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1921642" y="639165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2683642" y="6370320"/>
            <a:ext cx="176784" cy="30479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2159386" y="639165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2244730" y="63916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30480" y="0"/>
                </a:lnTo>
              </a:path>
              <a:path w="91439">
                <a:moveTo>
                  <a:pt x="60959" y="0"/>
                </a:moveTo>
                <a:lnTo>
                  <a:pt x="9144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1244987" y="6370320"/>
            <a:ext cx="164592" cy="42671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2500762" y="639165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2628778" y="639165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2756794" y="6391655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1525402" y="63977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1921642" y="639775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2159386" y="639775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2305690" y="639775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2500762" y="639775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2628778" y="639775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1476635" y="64038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30480" y="0"/>
                </a:lnTo>
              </a:path>
              <a:path w="152400">
                <a:moveTo>
                  <a:pt x="48766" y="0"/>
                </a:moveTo>
                <a:lnTo>
                  <a:pt x="152398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2829946" y="6370320"/>
            <a:ext cx="103632" cy="48767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1665610" y="640384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42671" y="0"/>
                </a:lnTo>
              </a:path>
              <a:path w="116205">
                <a:moveTo>
                  <a:pt x="85344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1848490" y="640384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30480" y="0"/>
                </a:lnTo>
              </a:path>
              <a:path w="104139">
                <a:moveTo>
                  <a:pt x="73152" y="0"/>
                </a:moveTo>
                <a:lnTo>
                  <a:pt x="103632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2159386" y="640384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1476635" y="6394703"/>
            <a:ext cx="36576" cy="24383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2250825" y="640384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30480" y="0"/>
                </a:lnTo>
              </a:path>
              <a:path w="165100">
                <a:moveTo>
                  <a:pt x="54863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2500762" y="640384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2628778" y="640384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1482731" y="6409944"/>
            <a:ext cx="292735" cy="0"/>
          </a:xfrm>
          <a:custGeom>
            <a:avLst/>
            <a:gdLst/>
            <a:ahLst/>
            <a:cxnLst/>
            <a:rect l="l" t="t" r="r" b="b"/>
            <a:pathLst>
              <a:path w="292735">
                <a:moveTo>
                  <a:pt x="0" y="0"/>
                </a:moveTo>
                <a:lnTo>
                  <a:pt x="24383" y="0"/>
                </a:lnTo>
              </a:path>
              <a:path w="292735">
                <a:moveTo>
                  <a:pt x="42670" y="0"/>
                </a:moveTo>
                <a:lnTo>
                  <a:pt x="146302" y="0"/>
                </a:lnTo>
              </a:path>
              <a:path w="292735">
                <a:moveTo>
                  <a:pt x="182878" y="0"/>
                </a:moveTo>
                <a:lnTo>
                  <a:pt x="225550" y="0"/>
                </a:lnTo>
              </a:path>
              <a:path w="292735">
                <a:moveTo>
                  <a:pt x="268222" y="0"/>
                </a:moveTo>
                <a:lnTo>
                  <a:pt x="29260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1854586" y="640994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24383" y="0"/>
                </a:lnTo>
              </a:path>
              <a:path w="97789">
                <a:moveTo>
                  <a:pt x="67056" y="0"/>
                </a:moveTo>
                <a:lnTo>
                  <a:pt x="9753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2037466" y="6409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2159386" y="640994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2305690" y="64099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2500762" y="640994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2628778" y="640994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2842138" y="6409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70" name="object 2670"/>
          <p:cNvGrpSpPr/>
          <p:nvPr/>
        </p:nvGrpSpPr>
        <p:grpSpPr>
          <a:xfrm>
            <a:off x="1263275" y="6400800"/>
            <a:ext cx="146685" cy="18415"/>
            <a:chOff x="1263275" y="6400800"/>
            <a:chExt cx="146685" cy="18415"/>
          </a:xfrm>
        </p:grpSpPr>
        <p:sp>
          <p:nvSpPr>
            <p:cNvPr id="2671" name="object 2671"/>
            <p:cNvSpPr/>
            <p:nvPr/>
          </p:nvSpPr>
          <p:spPr>
            <a:xfrm>
              <a:off x="1263275" y="6400800"/>
              <a:ext cx="85343" cy="18287"/>
            </a:xfrm>
            <a:prstGeom prst="rect">
              <a:avLst/>
            </a:prstGeom>
            <a:blipFill>
              <a:blip r:embed="rId8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373003" y="6400800"/>
              <a:ext cx="36576" cy="18287"/>
            </a:xfrm>
            <a:prstGeom prst="rect">
              <a:avLst/>
            </a:prstGeom>
            <a:blipFill>
              <a:blip r:embed="rId8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73" name="object 2673"/>
          <p:cNvSpPr/>
          <p:nvPr/>
        </p:nvSpPr>
        <p:spPr>
          <a:xfrm>
            <a:off x="2695834" y="6400800"/>
            <a:ext cx="85343" cy="18287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1525402" y="6416040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03631" y="0"/>
                </a:lnTo>
              </a:path>
              <a:path w="182880">
                <a:moveTo>
                  <a:pt x="140208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1921642" y="641604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2159386" y="641604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2305690" y="6416040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2500762" y="641604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2628778" y="641604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 txBox="1"/>
          <p:nvPr/>
        </p:nvSpPr>
        <p:spPr>
          <a:xfrm>
            <a:off x="1526425" y="3041394"/>
            <a:ext cx="7533640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54835" marR="5080" indent="-1842770">
              <a:lnSpc>
                <a:spcPct val="100000"/>
              </a:lnSpc>
              <a:spcBef>
                <a:spcPts val="100"/>
              </a:spcBef>
            </a:pPr>
            <a:r>
              <a:rPr sz="6600" b="1" dirty="0">
                <a:solidFill>
                  <a:srgbClr val="006FC0"/>
                </a:solidFill>
                <a:latin typeface="Arial"/>
                <a:cs typeface="Arial"/>
              </a:rPr>
              <a:t>Questioni etiche</a:t>
            </a:r>
            <a:r>
              <a:rPr sz="6600" b="1" spc="-50" dirty="0">
                <a:solidFill>
                  <a:srgbClr val="006FC0"/>
                </a:solidFill>
                <a:latin typeface="Arial"/>
                <a:cs typeface="Arial"/>
              </a:rPr>
              <a:t> </a:t>
            </a:r>
            <a:r>
              <a:rPr sz="6600" b="1" spc="-5" dirty="0">
                <a:solidFill>
                  <a:srgbClr val="006FC0"/>
                </a:solidFill>
                <a:latin typeface="Arial"/>
                <a:cs typeface="Arial"/>
              </a:rPr>
              <a:t>di  </a:t>
            </a:r>
            <a:r>
              <a:rPr sz="6600" b="1" dirty="0">
                <a:solidFill>
                  <a:srgbClr val="006FC0"/>
                </a:solidFill>
                <a:latin typeface="Arial"/>
                <a:cs typeface="Arial"/>
              </a:rPr>
              <a:t>inizio</a:t>
            </a:r>
            <a:r>
              <a:rPr sz="6600" b="1" spc="-15" dirty="0">
                <a:solidFill>
                  <a:srgbClr val="006FC0"/>
                </a:solidFill>
                <a:latin typeface="Arial"/>
                <a:cs typeface="Arial"/>
              </a:rPr>
              <a:t> </a:t>
            </a:r>
            <a:r>
              <a:rPr sz="6600" b="1" dirty="0">
                <a:solidFill>
                  <a:srgbClr val="006FC0"/>
                </a:solidFill>
                <a:latin typeface="Arial"/>
                <a:cs typeface="Arial"/>
              </a:rPr>
              <a:t>vita</a:t>
            </a:r>
            <a:endParaRPr sz="6600">
              <a:latin typeface="Arial"/>
              <a:cs typeface="Arial"/>
            </a:endParaRPr>
          </a:p>
        </p:txBody>
      </p:sp>
      <p:sp>
        <p:nvSpPr>
          <p:cNvPr id="2681" name="object 2681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3335" marR="5080" indent="93980">
              <a:lnSpc>
                <a:spcPts val="2390"/>
              </a:lnSpc>
              <a:spcBef>
                <a:spcPts val="305"/>
              </a:spcBef>
            </a:pPr>
            <a:r>
              <a:rPr spc="-55" dirty="0"/>
              <a:t>Facoltà </a:t>
            </a:r>
            <a:r>
              <a:rPr spc="-50" dirty="0"/>
              <a:t>di </a:t>
            </a:r>
            <a:r>
              <a:rPr spc="-60" dirty="0"/>
              <a:t>medicina  </a:t>
            </a:r>
            <a:r>
              <a:rPr spc="-55" dirty="0"/>
              <a:t>Università di</a:t>
            </a:r>
            <a:r>
              <a:rPr spc="-80" dirty="0"/>
              <a:t> </a:t>
            </a:r>
            <a:r>
              <a:rPr spc="-50" dirty="0"/>
              <a:t>Cagliari</a:t>
            </a:r>
          </a:p>
        </p:txBody>
      </p:sp>
      <p:grpSp>
        <p:nvGrpSpPr>
          <p:cNvPr id="2682" name="object 2682"/>
          <p:cNvGrpSpPr/>
          <p:nvPr/>
        </p:nvGrpSpPr>
        <p:grpSpPr>
          <a:xfrm>
            <a:off x="4890394" y="731519"/>
            <a:ext cx="902335" cy="878205"/>
            <a:chOff x="4890394" y="731519"/>
            <a:chExt cx="902335" cy="878205"/>
          </a:xfrm>
        </p:grpSpPr>
        <p:sp>
          <p:nvSpPr>
            <p:cNvPr id="2683" name="object 2683"/>
            <p:cNvSpPr/>
            <p:nvPr/>
          </p:nvSpPr>
          <p:spPr>
            <a:xfrm>
              <a:off x="5304922" y="73151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73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5353690" y="73761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074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5402458" y="73761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5304922" y="74371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73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5341498" y="74980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4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5378074" y="749807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12191" y="0"/>
                  </a:lnTo>
                </a:path>
                <a:path w="85725">
                  <a:moveTo>
                    <a:pt x="36575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5122042" y="731519"/>
              <a:ext cx="231647" cy="60959"/>
            </a:xfrm>
            <a:prstGeom prst="rect">
              <a:avLst/>
            </a:prstGeom>
            <a:blipFill>
              <a:blip r:embed="rId8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5231770" y="75590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71A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5268346" y="75590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73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5304922" y="75590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73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5146426" y="77419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130BE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5378074" y="743711"/>
              <a:ext cx="158496" cy="36575"/>
            </a:xfrm>
            <a:prstGeom prst="rect">
              <a:avLst/>
            </a:prstGeom>
            <a:blipFill>
              <a:blip r:embed="rId8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5195194" y="77419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15F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5231765" y="768108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1219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192" y="12179"/>
                  </a:lnTo>
                  <a:lnTo>
                    <a:pt x="12192" y="0"/>
                  </a:lnTo>
                  <a:close/>
                </a:path>
                <a:path w="48895" h="12700">
                  <a:moveTo>
                    <a:pt x="48768" y="0"/>
                  </a:moveTo>
                  <a:lnTo>
                    <a:pt x="36576" y="0"/>
                  </a:lnTo>
                  <a:lnTo>
                    <a:pt x="36576" y="12179"/>
                  </a:lnTo>
                  <a:lnTo>
                    <a:pt x="48768" y="12179"/>
                  </a:lnTo>
                  <a:lnTo>
                    <a:pt x="48768" y="0"/>
                  </a:lnTo>
                  <a:close/>
                </a:path>
              </a:pathLst>
            </a:custGeom>
            <a:solidFill>
              <a:srgbClr val="073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5304922" y="76809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74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5341498" y="77419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4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5378074" y="77419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5499994" y="76809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419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5536570" y="77419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5365882" y="786383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89">
                  <a:moveTo>
                    <a:pt x="0" y="0"/>
                  </a:moveTo>
                  <a:lnTo>
                    <a:pt x="12191" y="0"/>
                  </a:lnTo>
                </a:path>
                <a:path w="97789">
                  <a:moveTo>
                    <a:pt x="48767" y="0"/>
                  </a:moveTo>
                  <a:lnTo>
                    <a:pt x="60959" y="0"/>
                  </a:lnTo>
                </a:path>
                <a:path w="97789">
                  <a:moveTo>
                    <a:pt x="73151" y="0"/>
                  </a:moveTo>
                  <a:lnTo>
                    <a:pt x="97535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5499994" y="78028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419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5548762" y="78638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5231770" y="780287"/>
              <a:ext cx="97535" cy="24383"/>
            </a:xfrm>
            <a:prstGeom prst="rect">
              <a:avLst/>
            </a:prstGeom>
            <a:blipFill>
              <a:blip r:embed="rId8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5170810" y="79857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071AE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5499994" y="798575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89">
                  <a:moveTo>
                    <a:pt x="0" y="0"/>
                  </a:moveTo>
                  <a:lnTo>
                    <a:pt x="48767" y="0"/>
                  </a:lnTo>
                </a:path>
                <a:path w="97789">
                  <a:moveTo>
                    <a:pt x="85343" y="0"/>
                  </a:moveTo>
                  <a:lnTo>
                    <a:pt x="97535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5183002" y="81076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24383" y="0"/>
                  </a:lnTo>
                </a:path>
                <a:path w="60960">
                  <a:moveTo>
                    <a:pt x="36575" y="0"/>
                  </a:moveTo>
                  <a:lnTo>
                    <a:pt x="60959" y="0"/>
                  </a:lnTo>
                </a:path>
              </a:pathLst>
            </a:custGeom>
            <a:ln w="12191">
              <a:solidFill>
                <a:srgbClr val="0730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5329306" y="81076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12191" y="0"/>
                  </a:lnTo>
                </a:path>
                <a:path w="36829">
                  <a:moveTo>
                    <a:pt x="24383" y="0"/>
                  </a:moveTo>
                  <a:lnTo>
                    <a:pt x="36575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5499994" y="81076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24383" y="0"/>
                  </a:lnTo>
                </a:path>
                <a:path w="73660">
                  <a:moveTo>
                    <a:pt x="60960" y="0"/>
                  </a:moveTo>
                  <a:lnTo>
                    <a:pt x="73151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5061082" y="792479"/>
              <a:ext cx="97535" cy="60959"/>
            </a:xfrm>
            <a:prstGeom prst="rect">
              <a:avLst/>
            </a:prstGeom>
            <a:blipFill>
              <a:blip r:embed="rId8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5195194" y="82295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30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5304922" y="82295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5536570" y="804671"/>
              <a:ext cx="85343" cy="24383"/>
            </a:xfrm>
            <a:prstGeom prst="rect">
              <a:avLst/>
            </a:prstGeom>
            <a:blipFill>
              <a:blip r:embed="rId8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5341498" y="82295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12191" y="0"/>
                  </a:lnTo>
                </a:path>
                <a:path w="48895">
                  <a:moveTo>
                    <a:pt x="24384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5487802" y="82295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5597530" y="82295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12191" y="0"/>
                  </a:lnTo>
                </a:path>
                <a:path w="36829">
                  <a:moveTo>
                    <a:pt x="24383" y="0"/>
                  </a:moveTo>
                  <a:lnTo>
                    <a:pt x="36575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5170810" y="83515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30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5317114" y="835151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5304922" y="792479"/>
              <a:ext cx="304799" cy="85343"/>
            </a:xfrm>
            <a:prstGeom prst="rect">
              <a:avLst/>
            </a:prstGeom>
            <a:blipFill>
              <a:blip r:embed="rId8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5048890" y="84734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200FE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5146426" y="84734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1AE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5024506" y="85953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200FE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5097658" y="859535"/>
              <a:ext cx="36830" cy="24765"/>
            </a:xfrm>
            <a:custGeom>
              <a:avLst/>
              <a:gdLst/>
              <a:ahLst/>
              <a:cxnLst/>
              <a:rect l="l" t="t" r="r" b="b"/>
              <a:pathLst>
                <a:path w="36829" h="24765">
                  <a:moveTo>
                    <a:pt x="12191" y="0"/>
                  </a:moveTo>
                  <a:lnTo>
                    <a:pt x="36575" y="0"/>
                  </a:lnTo>
                </a:path>
                <a:path w="36829" h="24765">
                  <a:moveTo>
                    <a:pt x="0" y="12192"/>
                  </a:moveTo>
                  <a:lnTo>
                    <a:pt x="24383" y="12192"/>
                  </a:lnTo>
                </a:path>
                <a:path w="36829" h="24765">
                  <a:moveTo>
                    <a:pt x="0" y="24383"/>
                  </a:moveTo>
                  <a:lnTo>
                    <a:pt x="12191" y="24383"/>
                  </a:lnTo>
                </a:path>
              </a:pathLst>
            </a:custGeom>
            <a:ln w="12191">
              <a:solidFill>
                <a:srgbClr val="071AE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5304922" y="829055"/>
              <a:ext cx="85344" cy="85343"/>
            </a:xfrm>
            <a:prstGeom prst="rect">
              <a:avLst/>
            </a:prstGeom>
            <a:blipFill>
              <a:blip r:embed="rId9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5548762" y="829055"/>
              <a:ext cx="158495" cy="85343"/>
            </a:xfrm>
            <a:prstGeom prst="rect">
              <a:avLst/>
            </a:prstGeom>
            <a:blipFill>
              <a:blip r:embed="rId9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4987930" y="90830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130BE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5134234" y="90830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073DB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5195194" y="90830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4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5548762" y="902207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4" h="12700">
                  <a:moveTo>
                    <a:pt x="0" y="12191"/>
                  </a:moveTo>
                  <a:lnTo>
                    <a:pt x="24383" y="12191"/>
                  </a:lnTo>
                  <a:lnTo>
                    <a:pt x="24383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5695066" y="90830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5548762" y="914399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4" h="12700">
                  <a:moveTo>
                    <a:pt x="0" y="12191"/>
                  </a:moveTo>
                  <a:lnTo>
                    <a:pt x="24383" y="12191"/>
                  </a:lnTo>
                  <a:lnTo>
                    <a:pt x="24383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5292730" y="902207"/>
              <a:ext cx="109727" cy="36575"/>
            </a:xfrm>
            <a:prstGeom prst="rect">
              <a:avLst/>
            </a:prstGeom>
            <a:blipFill>
              <a:blip r:embed="rId9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5634106" y="920495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24383" y="0"/>
                  </a:lnTo>
                </a:path>
                <a:path w="85725">
                  <a:moveTo>
                    <a:pt x="73151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4975738" y="93268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130BE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4975738" y="865631"/>
              <a:ext cx="426720" cy="97535"/>
            </a:xfrm>
            <a:prstGeom prst="rect">
              <a:avLst/>
            </a:prstGeom>
            <a:blipFill>
              <a:blip r:embed="rId9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5329306" y="93268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48767" y="0"/>
                  </a:lnTo>
                </a:path>
                <a:path w="73660">
                  <a:moveTo>
                    <a:pt x="60960" y="0"/>
                  </a:moveTo>
                  <a:lnTo>
                    <a:pt x="73151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5524378" y="93268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73152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5609722" y="93268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5719450" y="92659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8C5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4963546" y="93878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130B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5475610" y="94487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5719450" y="93878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8C5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4963546" y="95097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130B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5475610" y="926591"/>
              <a:ext cx="182880" cy="36575"/>
            </a:xfrm>
            <a:prstGeom prst="rect">
              <a:avLst/>
            </a:prstGeom>
            <a:blipFill>
              <a:blip r:embed="rId9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5036698" y="95707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30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5292730" y="957071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4">
                  <a:moveTo>
                    <a:pt x="0" y="0"/>
                  </a:moveTo>
                  <a:lnTo>
                    <a:pt x="60960" y="0"/>
                  </a:lnTo>
                </a:path>
                <a:path w="109854">
                  <a:moveTo>
                    <a:pt x="73151" y="0"/>
                  </a:moveTo>
                  <a:lnTo>
                    <a:pt x="109728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5658490" y="95707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5731642" y="95707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4939162" y="96926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130BE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5024506" y="9692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1AE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5292730" y="969263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36576" y="0"/>
                  </a:lnTo>
                </a:path>
                <a:path w="121920">
                  <a:moveTo>
                    <a:pt x="73151" y="0"/>
                  </a:moveTo>
                  <a:lnTo>
                    <a:pt x="97535" y="0"/>
                  </a:lnTo>
                </a:path>
                <a:path w="121920">
                  <a:moveTo>
                    <a:pt x="109727" y="0"/>
                  </a:moveTo>
                  <a:lnTo>
                    <a:pt x="121919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5670682" y="96926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12191" y="0"/>
                  </a:lnTo>
                </a:path>
                <a:path w="60960">
                  <a:moveTo>
                    <a:pt x="48767" y="0"/>
                  </a:moveTo>
                  <a:lnTo>
                    <a:pt x="60959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5475610" y="98145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4926970" y="963167"/>
              <a:ext cx="390143" cy="48767"/>
            </a:xfrm>
            <a:prstGeom prst="rect">
              <a:avLst/>
            </a:prstGeom>
            <a:blipFill>
              <a:blip r:embed="rId9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5292730" y="99364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5365882" y="963167"/>
              <a:ext cx="390144" cy="48767"/>
            </a:xfrm>
            <a:prstGeom prst="rect">
              <a:avLst/>
            </a:prstGeom>
            <a:blipFill>
              <a:blip r:embed="rId9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5097658" y="100583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5707258" y="100583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5170810" y="999743"/>
              <a:ext cx="146303" cy="36575"/>
            </a:xfrm>
            <a:prstGeom prst="rect">
              <a:avLst/>
            </a:prstGeom>
            <a:blipFill>
              <a:blip r:embed="rId9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5024506" y="101803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073DB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5073274" y="101803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4914778" y="987551"/>
              <a:ext cx="97536" cy="48767"/>
            </a:xfrm>
            <a:prstGeom prst="rect">
              <a:avLst/>
            </a:prstGeom>
            <a:blipFill>
              <a:blip r:embed="rId9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5097658" y="1018031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4">
                  <a:moveTo>
                    <a:pt x="0" y="0"/>
                  </a:moveTo>
                  <a:lnTo>
                    <a:pt x="36576" y="0"/>
                  </a:lnTo>
                </a:path>
                <a:path w="109854">
                  <a:moveTo>
                    <a:pt x="73151" y="0"/>
                  </a:moveTo>
                  <a:lnTo>
                    <a:pt x="109728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5219578" y="101193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419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5243962" y="1018031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36576" y="0"/>
                  </a:lnTo>
                </a:path>
                <a:path w="73660">
                  <a:moveTo>
                    <a:pt x="48768" y="0"/>
                  </a:moveTo>
                  <a:lnTo>
                    <a:pt x="73151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5426842" y="101803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5658490" y="101803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5378074" y="1011935"/>
              <a:ext cx="256032" cy="24383"/>
            </a:xfrm>
            <a:prstGeom prst="rect">
              <a:avLst/>
            </a:prstGeom>
            <a:blipFill>
              <a:blip r:embed="rId9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5219578" y="102412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419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5256154" y="103022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24383" y="0"/>
                  </a:lnTo>
                </a:path>
                <a:path w="60960">
                  <a:moveTo>
                    <a:pt x="48767" y="0"/>
                  </a:moveTo>
                  <a:lnTo>
                    <a:pt x="60959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5378074" y="999743"/>
              <a:ext cx="390144" cy="48767"/>
            </a:xfrm>
            <a:prstGeom prst="rect">
              <a:avLst/>
            </a:prstGeom>
            <a:blipFill>
              <a:blip r:embed="rId10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5756026" y="103022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5707258" y="103631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8C5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5768218" y="103631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4902586" y="1024127"/>
              <a:ext cx="231648" cy="48767"/>
            </a:xfrm>
            <a:prstGeom prst="rect">
              <a:avLst/>
            </a:prstGeom>
            <a:blipFill>
              <a:blip r:embed="rId10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5621914" y="105460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5707258" y="104851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5731642" y="105460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5219578" y="1036319"/>
              <a:ext cx="219455" cy="36575"/>
            </a:xfrm>
            <a:prstGeom prst="rect">
              <a:avLst/>
            </a:prstGeom>
            <a:blipFill>
              <a:blip r:embed="rId10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5768218" y="104851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5378074" y="1048511"/>
              <a:ext cx="109727" cy="36575"/>
            </a:xfrm>
            <a:prstGeom prst="rect">
              <a:avLst/>
            </a:prstGeom>
            <a:blipFill>
              <a:blip r:embed="rId10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5634106" y="106679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5670682" y="106679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5707258" y="106070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5731642" y="106679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12191" y="0"/>
                  </a:lnTo>
                </a:path>
                <a:path w="48895">
                  <a:moveTo>
                    <a:pt x="24383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4902586" y="1060703"/>
              <a:ext cx="170687" cy="36575"/>
            </a:xfrm>
            <a:prstGeom prst="rect">
              <a:avLst/>
            </a:prstGeom>
            <a:blipFill>
              <a:blip r:embed="rId10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5109850" y="107899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5475610" y="107899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5719450" y="1078991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12191" y="0"/>
                  </a:lnTo>
                </a:path>
                <a:path w="60960">
                  <a:moveTo>
                    <a:pt x="48768" y="0"/>
                  </a:moveTo>
                  <a:lnTo>
                    <a:pt x="60959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5012314" y="109118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5183002" y="1072895"/>
              <a:ext cx="219456" cy="36575"/>
            </a:xfrm>
            <a:prstGeom prst="rect">
              <a:avLst/>
            </a:prstGeom>
            <a:blipFill>
              <a:blip r:embed="rId10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5170810" y="1085087"/>
              <a:ext cx="36830" cy="12700"/>
            </a:xfrm>
            <a:custGeom>
              <a:avLst/>
              <a:gdLst/>
              <a:ahLst/>
              <a:cxnLst/>
              <a:rect l="l" t="t" r="r" b="b"/>
              <a:pathLst>
                <a:path w="36829" h="12700">
                  <a:moveTo>
                    <a:pt x="0" y="12191"/>
                  </a:moveTo>
                  <a:lnTo>
                    <a:pt x="36576" y="12191"/>
                  </a:lnTo>
                  <a:lnTo>
                    <a:pt x="36576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419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5780410" y="109118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5012314" y="110337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24383" y="0"/>
                  </a:lnTo>
                </a:path>
                <a:path w="48895">
                  <a:moveTo>
                    <a:pt x="36575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5073274" y="109727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C68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5414650" y="1048511"/>
              <a:ext cx="316991" cy="73151"/>
            </a:xfrm>
            <a:prstGeom prst="rect">
              <a:avLst/>
            </a:prstGeom>
            <a:blipFill>
              <a:blip r:embed="rId10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5170810" y="1097279"/>
              <a:ext cx="36830" cy="12700"/>
            </a:xfrm>
            <a:custGeom>
              <a:avLst/>
              <a:gdLst/>
              <a:ahLst/>
              <a:cxnLst/>
              <a:rect l="l" t="t" r="r" b="b"/>
              <a:pathLst>
                <a:path w="36829" h="12700">
                  <a:moveTo>
                    <a:pt x="0" y="12191"/>
                  </a:moveTo>
                  <a:lnTo>
                    <a:pt x="36576" y="12191"/>
                  </a:lnTo>
                  <a:lnTo>
                    <a:pt x="36576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419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5268346" y="110337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5414650" y="1103375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48767" y="0"/>
                  </a:lnTo>
                </a:path>
                <a:path w="85725">
                  <a:moveTo>
                    <a:pt x="60960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5268346" y="1097279"/>
              <a:ext cx="121919" cy="24383"/>
            </a:xfrm>
            <a:prstGeom prst="rect">
              <a:avLst/>
            </a:prstGeom>
            <a:blipFill>
              <a:blip r:embed="rId10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4963546" y="11155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4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5024506" y="11155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5073274" y="110947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C68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5183002" y="111556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12191" y="0"/>
                  </a:lnTo>
                </a:path>
                <a:path w="48895">
                  <a:moveTo>
                    <a:pt x="36575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5317114" y="111556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73152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4890394" y="112775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730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4926970" y="112775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074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5012314" y="112775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5073274" y="112166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419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5280538" y="1127759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12191" y="0"/>
                  </a:lnTo>
                </a:path>
                <a:path w="85725">
                  <a:moveTo>
                    <a:pt x="60960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5414650" y="1097279"/>
              <a:ext cx="377951" cy="48767"/>
            </a:xfrm>
            <a:prstGeom prst="rect">
              <a:avLst/>
            </a:prstGeom>
            <a:blipFill>
              <a:blip r:embed="rId10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5780410" y="112775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5036698" y="1085087"/>
              <a:ext cx="243840" cy="85343"/>
            </a:xfrm>
            <a:prstGeom prst="rect">
              <a:avLst/>
            </a:prstGeom>
            <a:blipFill>
              <a:blip r:embed="rId10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5512186" y="1133855"/>
              <a:ext cx="60960" cy="12700"/>
            </a:xfrm>
            <a:custGeom>
              <a:avLst/>
              <a:gdLst/>
              <a:ahLst/>
              <a:cxnLst/>
              <a:rect l="l" t="t" r="r" b="b"/>
              <a:pathLst>
                <a:path w="60960" h="12700">
                  <a:moveTo>
                    <a:pt x="0" y="12191"/>
                  </a:moveTo>
                  <a:lnTo>
                    <a:pt x="60960" y="12191"/>
                  </a:lnTo>
                  <a:lnTo>
                    <a:pt x="60960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8C5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5719450" y="113385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5512186" y="1146047"/>
              <a:ext cx="60960" cy="12700"/>
            </a:xfrm>
            <a:custGeom>
              <a:avLst/>
              <a:gdLst/>
              <a:ahLst/>
              <a:cxnLst/>
              <a:rect l="l" t="t" r="r" b="b"/>
              <a:pathLst>
                <a:path w="60960" h="12700">
                  <a:moveTo>
                    <a:pt x="0" y="12191"/>
                  </a:moveTo>
                  <a:lnTo>
                    <a:pt x="60960" y="12191"/>
                  </a:lnTo>
                  <a:lnTo>
                    <a:pt x="60960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8C5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5719450" y="114604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5743834" y="1133855"/>
              <a:ext cx="48768" cy="36575"/>
            </a:xfrm>
            <a:prstGeom prst="rect">
              <a:avLst/>
            </a:prstGeom>
            <a:blipFill>
              <a:blip r:embed="rId1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5426842" y="1133855"/>
              <a:ext cx="243839" cy="48767"/>
            </a:xfrm>
            <a:prstGeom prst="rect">
              <a:avLst/>
            </a:prstGeom>
            <a:blipFill>
              <a:blip r:embed="rId1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5146426" y="116433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12191" y="0"/>
                  </a:lnTo>
                </a:path>
                <a:path w="60960">
                  <a:moveTo>
                    <a:pt x="48768" y="0"/>
                  </a:moveTo>
                  <a:lnTo>
                    <a:pt x="60959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5341498" y="115823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4890394" y="1133855"/>
              <a:ext cx="85344" cy="73151"/>
            </a:xfrm>
            <a:prstGeom prst="rect">
              <a:avLst/>
            </a:prstGeom>
            <a:blipFill>
              <a:blip r:embed="rId1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5109850" y="117652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73152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5341498" y="117043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5609722" y="117652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4963546" y="118871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5109850" y="118871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5329306" y="1182623"/>
              <a:ext cx="36576" cy="12191"/>
            </a:xfrm>
            <a:prstGeom prst="rect">
              <a:avLst/>
            </a:prstGeom>
            <a:blipFill>
              <a:blip r:embed="rId1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5719450" y="1158239"/>
              <a:ext cx="73152" cy="48767"/>
            </a:xfrm>
            <a:prstGeom prst="rect">
              <a:avLst/>
            </a:prstGeom>
            <a:blipFill>
              <a:blip r:embed="rId11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5036698" y="12009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5329306" y="120091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5036698" y="1158239"/>
              <a:ext cx="353567" cy="134111"/>
            </a:xfrm>
            <a:prstGeom prst="rect">
              <a:avLst/>
            </a:prstGeom>
            <a:blipFill>
              <a:blip r:embed="rId1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5487802" y="1170431"/>
              <a:ext cx="170687" cy="85343"/>
            </a:xfrm>
            <a:prstGeom prst="rect">
              <a:avLst/>
            </a:prstGeom>
            <a:blipFill>
              <a:blip r:embed="rId11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4890394" y="121310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5353690" y="121310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5719450" y="1213103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36576" y="0"/>
                  </a:lnTo>
                </a:path>
                <a:path w="73660">
                  <a:moveTo>
                    <a:pt x="48768" y="0"/>
                  </a:moveTo>
                  <a:lnTo>
                    <a:pt x="7315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5304922" y="1225295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24383" y="0"/>
                  </a:lnTo>
                </a:path>
                <a:path w="73660">
                  <a:moveTo>
                    <a:pt x="36575" y="0"/>
                  </a:moveTo>
                  <a:lnTo>
                    <a:pt x="73152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5548762" y="122529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5719450" y="122529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24383" y="0"/>
                  </a:lnTo>
                </a:path>
                <a:path w="48895">
                  <a:moveTo>
                    <a:pt x="36575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5780410" y="121920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4914778" y="123748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5195194" y="123748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5304922" y="1237487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5719450" y="123748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5780410" y="123139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4902586" y="124967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4975738" y="12496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5158618" y="1249679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24383" y="0"/>
                  </a:lnTo>
                </a:path>
                <a:path w="60960">
                  <a:moveTo>
                    <a:pt x="36575" y="0"/>
                  </a:moveTo>
                  <a:lnTo>
                    <a:pt x="60959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5524378" y="12496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5707258" y="1243583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4" h="12700">
                  <a:moveTo>
                    <a:pt x="0" y="12191"/>
                  </a:moveTo>
                  <a:lnTo>
                    <a:pt x="24383" y="12191"/>
                  </a:lnTo>
                  <a:lnTo>
                    <a:pt x="24383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4902586" y="125577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C68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5036698" y="126187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5183002" y="126187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5292730" y="126187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5353690" y="126187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5487802" y="1261871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5707253" y="1255788"/>
              <a:ext cx="73660" cy="12700"/>
            </a:xfrm>
            <a:custGeom>
              <a:avLst/>
              <a:gdLst/>
              <a:ahLst/>
              <a:cxnLst/>
              <a:rect l="l" t="t" r="r" b="b"/>
              <a:pathLst>
                <a:path w="73660" h="12700">
                  <a:moveTo>
                    <a:pt x="24384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24384" y="12179"/>
                  </a:lnTo>
                  <a:lnTo>
                    <a:pt x="24384" y="0"/>
                  </a:lnTo>
                  <a:close/>
                </a:path>
                <a:path w="73660" h="12700">
                  <a:moveTo>
                    <a:pt x="73152" y="0"/>
                  </a:moveTo>
                  <a:lnTo>
                    <a:pt x="60960" y="0"/>
                  </a:lnTo>
                  <a:lnTo>
                    <a:pt x="60960" y="12179"/>
                  </a:lnTo>
                  <a:lnTo>
                    <a:pt x="73152" y="12179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4902586" y="126796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0C68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4939162" y="127406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0C687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4975738" y="1274063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91" y="0"/>
                  </a:lnTo>
                </a:path>
                <a:path w="121920">
                  <a:moveTo>
                    <a:pt x="73151" y="0"/>
                  </a:moveTo>
                  <a:lnTo>
                    <a:pt x="85343" y="0"/>
                  </a:lnTo>
                </a:path>
                <a:path w="121920">
                  <a:moveTo>
                    <a:pt x="97536" y="0"/>
                  </a:moveTo>
                  <a:lnTo>
                    <a:pt x="121919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5183002" y="126796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5207386" y="127406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5292730" y="12740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5378074" y="12740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4914778" y="1255775"/>
              <a:ext cx="73151" cy="48767"/>
            </a:xfrm>
            <a:prstGeom prst="rect">
              <a:avLst/>
            </a:prstGeom>
            <a:blipFill>
              <a:blip r:embed="rId11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5707258" y="127406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12191" y="0"/>
                  </a:lnTo>
                </a:path>
                <a:path w="36829">
                  <a:moveTo>
                    <a:pt x="24384" y="0"/>
                  </a:moveTo>
                  <a:lnTo>
                    <a:pt x="36575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5768218" y="126796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5597530" y="1267968"/>
              <a:ext cx="73152" cy="24383"/>
            </a:xfrm>
            <a:prstGeom prst="rect">
              <a:avLst/>
            </a:prstGeom>
            <a:blipFill>
              <a:blip r:embed="rId11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4914778" y="1286255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12191" y="0"/>
                  </a:lnTo>
                </a:path>
                <a:path w="85725">
                  <a:moveTo>
                    <a:pt x="24383" y="0"/>
                  </a:moveTo>
                  <a:lnTo>
                    <a:pt x="48767" y="0"/>
                  </a:lnTo>
                </a:path>
                <a:path w="85725">
                  <a:moveTo>
                    <a:pt x="73151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5182997" y="1280172"/>
              <a:ext cx="36830" cy="12700"/>
            </a:xfrm>
            <a:custGeom>
              <a:avLst/>
              <a:gdLst/>
              <a:ahLst/>
              <a:cxnLst/>
              <a:rect l="l" t="t" r="r" b="b"/>
              <a:pathLst>
                <a:path w="36829" h="12700">
                  <a:moveTo>
                    <a:pt x="1219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192" y="12179"/>
                  </a:lnTo>
                  <a:lnTo>
                    <a:pt x="12192" y="0"/>
                  </a:lnTo>
                  <a:close/>
                </a:path>
                <a:path w="36829" h="12700">
                  <a:moveTo>
                    <a:pt x="36576" y="0"/>
                  </a:moveTo>
                  <a:lnTo>
                    <a:pt x="24384" y="0"/>
                  </a:lnTo>
                  <a:lnTo>
                    <a:pt x="24384" y="12179"/>
                  </a:lnTo>
                  <a:lnTo>
                    <a:pt x="36576" y="12179"/>
                  </a:lnTo>
                  <a:lnTo>
                    <a:pt x="36576" y="0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5365882" y="128625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5475605" y="1280172"/>
              <a:ext cx="73660" cy="12700"/>
            </a:xfrm>
            <a:custGeom>
              <a:avLst/>
              <a:gdLst/>
              <a:ahLst/>
              <a:cxnLst/>
              <a:rect l="l" t="t" r="r" b="b"/>
              <a:pathLst>
                <a:path w="73660" h="12700">
                  <a:moveTo>
                    <a:pt x="24384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24384" y="12179"/>
                  </a:lnTo>
                  <a:lnTo>
                    <a:pt x="24384" y="0"/>
                  </a:lnTo>
                  <a:close/>
                </a:path>
                <a:path w="73660" h="12700">
                  <a:moveTo>
                    <a:pt x="73152" y="0"/>
                  </a:moveTo>
                  <a:lnTo>
                    <a:pt x="60960" y="0"/>
                  </a:lnTo>
                  <a:lnTo>
                    <a:pt x="60960" y="12179"/>
                  </a:lnTo>
                  <a:lnTo>
                    <a:pt x="73152" y="12179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5646298" y="1286255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4">
                  <a:moveTo>
                    <a:pt x="0" y="0"/>
                  </a:moveTo>
                  <a:lnTo>
                    <a:pt x="24383" y="0"/>
                  </a:lnTo>
                </a:path>
                <a:path w="109854">
                  <a:moveTo>
                    <a:pt x="60960" y="0"/>
                  </a:moveTo>
                  <a:lnTo>
                    <a:pt x="85343" y="0"/>
                  </a:lnTo>
                </a:path>
                <a:path w="109854">
                  <a:moveTo>
                    <a:pt x="97536" y="0"/>
                  </a:moveTo>
                  <a:lnTo>
                    <a:pt x="109727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4975738" y="1298447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24383" y="0"/>
                  </a:lnTo>
                </a:path>
                <a:path w="85725">
                  <a:moveTo>
                    <a:pt x="73151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5109850" y="129844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5146421" y="1292364"/>
              <a:ext cx="73660" cy="12700"/>
            </a:xfrm>
            <a:custGeom>
              <a:avLst/>
              <a:gdLst/>
              <a:ahLst/>
              <a:cxnLst/>
              <a:rect l="l" t="t" r="r" b="b"/>
              <a:pathLst>
                <a:path w="73660" h="12700">
                  <a:moveTo>
                    <a:pt x="1219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192" y="12179"/>
                  </a:lnTo>
                  <a:lnTo>
                    <a:pt x="12192" y="0"/>
                  </a:lnTo>
                  <a:close/>
                </a:path>
                <a:path w="73660" h="12700">
                  <a:moveTo>
                    <a:pt x="73152" y="0"/>
                  </a:moveTo>
                  <a:lnTo>
                    <a:pt x="60960" y="0"/>
                  </a:lnTo>
                  <a:lnTo>
                    <a:pt x="60960" y="12179"/>
                  </a:lnTo>
                  <a:lnTo>
                    <a:pt x="73152" y="12179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5426842" y="129844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5475605" y="1292364"/>
              <a:ext cx="73660" cy="12700"/>
            </a:xfrm>
            <a:custGeom>
              <a:avLst/>
              <a:gdLst/>
              <a:ahLst/>
              <a:cxnLst/>
              <a:rect l="l" t="t" r="r" b="b"/>
              <a:pathLst>
                <a:path w="73660" h="12700">
                  <a:moveTo>
                    <a:pt x="24384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24384" y="12179"/>
                  </a:lnTo>
                  <a:lnTo>
                    <a:pt x="24384" y="0"/>
                  </a:lnTo>
                  <a:close/>
                </a:path>
                <a:path w="73660" h="12700">
                  <a:moveTo>
                    <a:pt x="48768" y="0"/>
                  </a:moveTo>
                  <a:lnTo>
                    <a:pt x="36576" y="0"/>
                  </a:lnTo>
                  <a:lnTo>
                    <a:pt x="36576" y="12179"/>
                  </a:lnTo>
                  <a:lnTo>
                    <a:pt x="48768" y="12179"/>
                  </a:lnTo>
                  <a:lnTo>
                    <a:pt x="48768" y="0"/>
                  </a:lnTo>
                  <a:close/>
                </a:path>
                <a:path w="73660" h="12700">
                  <a:moveTo>
                    <a:pt x="73152" y="0"/>
                  </a:moveTo>
                  <a:lnTo>
                    <a:pt x="60960" y="0"/>
                  </a:lnTo>
                  <a:lnTo>
                    <a:pt x="60960" y="12179"/>
                  </a:lnTo>
                  <a:lnTo>
                    <a:pt x="73152" y="12179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5621914" y="1292351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0" y="12191"/>
                  </a:moveTo>
                  <a:lnTo>
                    <a:pt x="48767" y="12191"/>
                  </a:lnTo>
                  <a:lnTo>
                    <a:pt x="48767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5695066" y="129844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5756026" y="129235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4914778" y="1310639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12191" y="0"/>
                  </a:lnTo>
                </a:path>
                <a:path w="85725">
                  <a:moveTo>
                    <a:pt x="73151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5207386" y="1267968"/>
              <a:ext cx="292607" cy="60959"/>
            </a:xfrm>
            <a:prstGeom prst="rect">
              <a:avLst/>
            </a:prstGeom>
            <a:blipFill>
              <a:blip r:embed="rId11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5036698" y="131063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5097658" y="131063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AF82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5146421" y="1304556"/>
              <a:ext cx="36830" cy="12700"/>
            </a:xfrm>
            <a:custGeom>
              <a:avLst/>
              <a:gdLst/>
              <a:ahLst/>
              <a:cxnLst/>
              <a:rect l="l" t="t" r="r" b="b"/>
              <a:pathLst>
                <a:path w="36829" h="12700">
                  <a:moveTo>
                    <a:pt x="1219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192" y="12179"/>
                  </a:lnTo>
                  <a:lnTo>
                    <a:pt x="12192" y="0"/>
                  </a:lnTo>
                  <a:close/>
                </a:path>
                <a:path w="36829" h="12700">
                  <a:moveTo>
                    <a:pt x="36576" y="0"/>
                  </a:moveTo>
                  <a:lnTo>
                    <a:pt x="24384" y="0"/>
                  </a:lnTo>
                  <a:lnTo>
                    <a:pt x="24384" y="12179"/>
                  </a:lnTo>
                  <a:lnTo>
                    <a:pt x="36576" y="12179"/>
                  </a:lnTo>
                  <a:lnTo>
                    <a:pt x="36576" y="0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5414650" y="131063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5475605" y="1304556"/>
              <a:ext cx="73660" cy="12700"/>
            </a:xfrm>
            <a:custGeom>
              <a:avLst/>
              <a:gdLst/>
              <a:ahLst/>
              <a:cxnLst/>
              <a:rect l="l" t="t" r="r" b="b"/>
              <a:pathLst>
                <a:path w="73660" h="12700">
                  <a:moveTo>
                    <a:pt x="1219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192" y="12179"/>
                  </a:lnTo>
                  <a:lnTo>
                    <a:pt x="12192" y="0"/>
                  </a:lnTo>
                  <a:close/>
                </a:path>
                <a:path w="73660" h="12700">
                  <a:moveTo>
                    <a:pt x="48768" y="0"/>
                  </a:moveTo>
                  <a:lnTo>
                    <a:pt x="36576" y="0"/>
                  </a:lnTo>
                  <a:lnTo>
                    <a:pt x="36576" y="12179"/>
                  </a:lnTo>
                  <a:lnTo>
                    <a:pt x="48768" y="12179"/>
                  </a:lnTo>
                  <a:lnTo>
                    <a:pt x="48768" y="0"/>
                  </a:lnTo>
                  <a:close/>
                </a:path>
                <a:path w="73660" h="12700">
                  <a:moveTo>
                    <a:pt x="73152" y="0"/>
                  </a:moveTo>
                  <a:lnTo>
                    <a:pt x="60960" y="0"/>
                  </a:lnTo>
                  <a:lnTo>
                    <a:pt x="60960" y="12179"/>
                  </a:lnTo>
                  <a:lnTo>
                    <a:pt x="73152" y="12179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5585338" y="131063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5621914" y="1304543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0" y="12191"/>
                  </a:moveTo>
                  <a:lnTo>
                    <a:pt x="48767" y="12191"/>
                  </a:lnTo>
                  <a:lnTo>
                    <a:pt x="48767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5695066" y="131063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5756026" y="130454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5000122" y="132283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5146421" y="1316748"/>
              <a:ext cx="36830" cy="12700"/>
            </a:xfrm>
            <a:custGeom>
              <a:avLst/>
              <a:gdLst/>
              <a:ahLst/>
              <a:cxnLst/>
              <a:rect l="l" t="t" r="r" b="b"/>
              <a:pathLst>
                <a:path w="36829" h="12700">
                  <a:moveTo>
                    <a:pt x="12192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12192" y="12179"/>
                  </a:lnTo>
                  <a:lnTo>
                    <a:pt x="12192" y="0"/>
                  </a:lnTo>
                  <a:close/>
                </a:path>
                <a:path w="36829" h="12700">
                  <a:moveTo>
                    <a:pt x="36576" y="0"/>
                  </a:moveTo>
                  <a:lnTo>
                    <a:pt x="24384" y="0"/>
                  </a:lnTo>
                  <a:lnTo>
                    <a:pt x="24384" y="12179"/>
                  </a:lnTo>
                  <a:lnTo>
                    <a:pt x="36576" y="12179"/>
                  </a:lnTo>
                  <a:lnTo>
                    <a:pt x="36576" y="0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5207386" y="1322831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4975738" y="1292351"/>
              <a:ext cx="134112" cy="60959"/>
            </a:xfrm>
            <a:prstGeom prst="rect">
              <a:avLst/>
            </a:prstGeom>
            <a:blipFill>
              <a:blip r:embed="rId12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5475610" y="131673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5536570" y="131673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5524378" y="1292351"/>
              <a:ext cx="146303" cy="60959"/>
            </a:xfrm>
            <a:prstGeom prst="rect">
              <a:avLst/>
            </a:prstGeom>
            <a:blipFill>
              <a:blip r:embed="rId12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5695066" y="132283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4926970" y="133502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5073274" y="1335023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89">
                  <a:moveTo>
                    <a:pt x="0" y="0"/>
                  </a:moveTo>
                  <a:lnTo>
                    <a:pt x="12191" y="0"/>
                  </a:lnTo>
                </a:path>
                <a:path w="97789">
                  <a:moveTo>
                    <a:pt x="24384" y="0"/>
                  </a:moveTo>
                  <a:lnTo>
                    <a:pt x="48767" y="0"/>
                  </a:lnTo>
                </a:path>
                <a:path w="97789">
                  <a:moveTo>
                    <a:pt x="73151" y="0"/>
                  </a:moveTo>
                  <a:lnTo>
                    <a:pt x="97535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5219578" y="1335023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12191" y="0"/>
                  </a:lnTo>
                </a:path>
                <a:path w="48895">
                  <a:moveTo>
                    <a:pt x="24384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5378074" y="133502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5414650" y="133502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5475610" y="132892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5536570" y="133502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5585338" y="1335023"/>
              <a:ext cx="170815" cy="0"/>
            </a:xfrm>
            <a:custGeom>
              <a:avLst/>
              <a:gdLst/>
              <a:ahLst/>
              <a:cxnLst/>
              <a:rect l="l" t="t" r="r" b="b"/>
              <a:pathLst>
                <a:path w="170814">
                  <a:moveTo>
                    <a:pt x="0" y="0"/>
                  </a:moveTo>
                  <a:lnTo>
                    <a:pt x="24383" y="0"/>
                  </a:lnTo>
                </a:path>
                <a:path w="170814">
                  <a:moveTo>
                    <a:pt x="97536" y="0"/>
                  </a:moveTo>
                  <a:lnTo>
                    <a:pt x="170688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4926970" y="134721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5109850" y="134721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24383" y="0"/>
                  </a:lnTo>
                </a:path>
                <a:path w="48895">
                  <a:moveTo>
                    <a:pt x="36575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5183002" y="1347215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24383" y="0"/>
                  </a:lnTo>
                </a:path>
                <a:path w="73660">
                  <a:moveTo>
                    <a:pt x="36575" y="0"/>
                  </a:moveTo>
                  <a:lnTo>
                    <a:pt x="73152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5341498" y="1347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5414650" y="1347215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89">
                  <a:moveTo>
                    <a:pt x="0" y="0"/>
                  </a:moveTo>
                  <a:lnTo>
                    <a:pt x="48767" y="0"/>
                  </a:lnTo>
                </a:path>
                <a:path w="97789">
                  <a:moveTo>
                    <a:pt x="60960" y="0"/>
                  </a:moveTo>
                  <a:lnTo>
                    <a:pt x="97536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5573146" y="1347215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24383" y="0"/>
                  </a:lnTo>
                </a:path>
                <a:path w="182879">
                  <a:moveTo>
                    <a:pt x="158496" y="0"/>
                  </a:moveTo>
                  <a:lnTo>
                    <a:pt x="182879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4939162" y="135940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5012314" y="135940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5195194" y="135940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5219578" y="1328927"/>
              <a:ext cx="280416" cy="48767"/>
            </a:xfrm>
            <a:prstGeom prst="rect">
              <a:avLst/>
            </a:prstGeom>
            <a:blipFill>
              <a:blip r:embed="rId12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5524378" y="1359407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24383" y="0"/>
                  </a:lnTo>
                </a:path>
                <a:path w="158750">
                  <a:moveTo>
                    <a:pt x="36576" y="0"/>
                  </a:moveTo>
                  <a:lnTo>
                    <a:pt x="60959" y="0"/>
                  </a:lnTo>
                </a:path>
                <a:path w="158750">
                  <a:moveTo>
                    <a:pt x="146304" y="0"/>
                  </a:moveTo>
                  <a:lnTo>
                    <a:pt x="158495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4939162" y="137160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5585338" y="1371600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2191" y="0"/>
                  </a:lnTo>
                </a:path>
                <a:path w="158750">
                  <a:moveTo>
                    <a:pt x="73151" y="0"/>
                  </a:moveTo>
                  <a:lnTo>
                    <a:pt x="109728" y="0"/>
                  </a:lnTo>
                </a:path>
                <a:path w="158750">
                  <a:moveTo>
                    <a:pt x="146304" y="0"/>
                  </a:moveTo>
                  <a:lnTo>
                    <a:pt x="158495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5463418" y="1365503"/>
              <a:ext cx="97536" cy="36575"/>
            </a:xfrm>
            <a:prstGeom prst="rect">
              <a:avLst/>
            </a:prstGeom>
            <a:blipFill>
              <a:blip r:embed="rId12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5073274" y="1353311"/>
              <a:ext cx="365759" cy="48767"/>
            </a:xfrm>
            <a:prstGeom prst="rect">
              <a:avLst/>
            </a:prstGeom>
            <a:blipFill>
              <a:blip r:embed="rId12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5268346" y="138379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5402458" y="138379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24383" y="0"/>
                  </a:lnTo>
                </a:path>
                <a:path w="85725">
                  <a:moveTo>
                    <a:pt x="60960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5524378" y="138379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24383" y="0"/>
                  </a:lnTo>
                </a:path>
                <a:path w="85725">
                  <a:moveTo>
                    <a:pt x="60960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5646298" y="137769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5695066" y="138379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4975738" y="139598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419F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5048890" y="139598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12191" y="0"/>
                  </a:lnTo>
                </a:path>
                <a:path w="36829">
                  <a:moveTo>
                    <a:pt x="24384" y="0"/>
                  </a:moveTo>
                  <a:lnTo>
                    <a:pt x="36575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5268346" y="139598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5524378" y="1395983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12191" y="0"/>
                  </a:lnTo>
                </a:path>
                <a:path w="73660">
                  <a:moveTo>
                    <a:pt x="60960" y="0"/>
                  </a:moveTo>
                  <a:lnTo>
                    <a:pt x="7315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5646298" y="138988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5707258" y="139598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4963546" y="1365503"/>
              <a:ext cx="573024" cy="73151"/>
            </a:xfrm>
            <a:prstGeom prst="rect">
              <a:avLst/>
            </a:prstGeom>
            <a:blipFill>
              <a:blip r:embed="rId12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5487802" y="1408175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85343" y="0"/>
                  </a:lnTo>
                </a:path>
                <a:path w="231775">
                  <a:moveTo>
                    <a:pt x="97536" y="0"/>
                  </a:moveTo>
                  <a:lnTo>
                    <a:pt x="134112" y="0"/>
                  </a:lnTo>
                </a:path>
                <a:path w="231775">
                  <a:moveTo>
                    <a:pt x="146304" y="0"/>
                  </a:moveTo>
                  <a:lnTo>
                    <a:pt x="195071" y="0"/>
                  </a:lnTo>
                </a:path>
                <a:path w="231775">
                  <a:moveTo>
                    <a:pt x="207264" y="0"/>
                  </a:moveTo>
                  <a:lnTo>
                    <a:pt x="231647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4987930" y="1420368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12191" y="0"/>
                  </a:lnTo>
                </a:path>
                <a:path w="85725">
                  <a:moveTo>
                    <a:pt x="73151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5122042" y="142036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5560954" y="1420368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24383" y="0"/>
                  </a:lnTo>
                </a:path>
                <a:path w="146685">
                  <a:moveTo>
                    <a:pt x="60959" y="0"/>
                  </a:moveTo>
                  <a:lnTo>
                    <a:pt x="85343" y="0"/>
                  </a:lnTo>
                </a:path>
                <a:path w="146685">
                  <a:moveTo>
                    <a:pt x="109727" y="0"/>
                  </a:moveTo>
                  <a:lnTo>
                    <a:pt x="146304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5000122" y="143255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5048890" y="142646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5122042" y="1426463"/>
              <a:ext cx="36830" cy="12700"/>
            </a:xfrm>
            <a:custGeom>
              <a:avLst/>
              <a:gdLst/>
              <a:ahLst/>
              <a:cxnLst/>
              <a:rect l="l" t="t" r="r" b="b"/>
              <a:pathLst>
                <a:path w="36829" h="12700">
                  <a:moveTo>
                    <a:pt x="0" y="12191"/>
                  </a:moveTo>
                  <a:lnTo>
                    <a:pt x="36576" y="12191"/>
                  </a:lnTo>
                  <a:lnTo>
                    <a:pt x="36576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9F0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5256154" y="143255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5317114" y="142646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5353690" y="143255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5609722" y="143255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5390266" y="1426463"/>
              <a:ext cx="195071" cy="24383"/>
            </a:xfrm>
            <a:prstGeom prst="rect">
              <a:avLst/>
            </a:prstGeom>
            <a:blipFill>
              <a:blip r:embed="rId12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5634106" y="1432559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12191" y="0"/>
                  </a:lnTo>
                </a:path>
                <a:path w="73660">
                  <a:moveTo>
                    <a:pt x="60960" y="0"/>
                  </a:moveTo>
                  <a:lnTo>
                    <a:pt x="7315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5000122" y="144475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5048890" y="143865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C5E1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5085466" y="144475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5122042" y="1438655"/>
              <a:ext cx="36830" cy="12700"/>
            </a:xfrm>
            <a:custGeom>
              <a:avLst/>
              <a:gdLst/>
              <a:ahLst/>
              <a:cxnLst/>
              <a:rect l="l" t="t" r="r" b="b"/>
              <a:pathLst>
                <a:path w="36829" h="12700">
                  <a:moveTo>
                    <a:pt x="0" y="12191"/>
                  </a:moveTo>
                  <a:lnTo>
                    <a:pt x="36576" y="12191"/>
                  </a:lnTo>
                  <a:lnTo>
                    <a:pt x="36576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9F0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5219578" y="1438655"/>
              <a:ext cx="73151" cy="12191"/>
            </a:xfrm>
            <a:prstGeom prst="rect">
              <a:avLst/>
            </a:prstGeom>
            <a:blipFill>
              <a:blip r:embed="rId12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5317114" y="143865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5353690" y="144475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5463418" y="1444751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24383" y="0"/>
                  </a:lnTo>
                </a:path>
                <a:path w="231775">
                  <a:moveTo>
                    <a:pt x="36575" y="0"/>
                  </a:moveTo>
                  <a:lnTo>
                    <a:pt x="109728" y="0"/>
                  </a:lnTo>
                </a:path>
                <a:path w="231775">
                  <a:moveTo>
                    <a:pt x="134112" y="0"/>
                  </a:moveTo>
                  <a:lnTo>
                    <a:pt x="146303" y="0"/>
                  </a:lnTo>
                </a:path>
                <a:path w="231775">
                  <a:moveTo>
                    <a:pt x="158495" y="0"/>
                  </a:moveTo>
                  <a:lnTo>
                    <a:pt x="182879" y="0"/>
                  </a:lnTo>
                </a:path>
                <a:path w="231775">
                  <a:moveTo>
                    <a:pt x="207263" y="0"/>
                  </a:moveTo>
                  <a:lnTo>
                    <a:pt x="231647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5268346" y="145694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5317114" y="145084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5390266" y="145694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5439034" y="1456943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0" y="0"/>
                  </a:moveTo>
                  <a:lnTo>
                    <a:pt x="36576" y="0"/>
                  </a:lnTo>
                </a:path>
                <a:path w="134620">
                  <a:moveTo>
                    <a:pt x="109727" y="0"/>
                  </a:moveTo>
                  <a:lnTo>
                    <a:pt x="13411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5012314" y="1438655"/>
              <a:ext cx="231647" cy="73151"/>
            </a:xfrm>
            <a:prstGeom prst="rect">
              <a:avLst/>
            </a:prstGeom>
            <a:blipFill>
              <a:blip r:embed="rId12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5585338" y="1456943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89">
                  <a:moveTo>
                    <a:pt x="0" y="0"/>
                  </a:moveTo>
                  <a:lnTo>
                    <a:pt x="36576" y="0"/>
                  </a:lnTo>
                </a:path>
                <a:path w="97789">
                  <a:moveTo>
                    <a:pt x="85344" y="0"/>
                  </a:moveTo>
                  <a:lnTo>
                    <a:pt x="97535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5024506" y="146913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C5E1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5073274" y="146913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12191" y="0"/>
                  </a:lnTo>
                </a:path>
                <a:path w="60960">
                  <a:moveTo>
                    <a:pt x="48768" y="0"/>
                  </a:moveTo>
                  <a:lnTo>
                    <a:pt x="60959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5256154" y="14691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5317114" y="146303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5365882" y="14691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5426842" y="1469136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39">
                  <a:moveTo>
                    <a:pt x="0" y="0"/>
                  </a:moveTo>
                  <a:lnTo>
                    <a:pt x="12191" y="0"/>
                  </a:lnTo>
                </a:path>
                <a:path w="243839">
                  <a:moveTo>
                    <a:pt x="134112" y="0"/>
                  </a:moveTo>
                  <a:lnTo>
                    <a:pt x="146303" y="0"/>
                  </a:lnTo>
                </a:path>
                <a:path w="243839">
                  <a:moveTo>
                    <a:pt x="195071" y="0"/>
                  </a:moveTo>
                  <a:lnTo>
                    <a:pt x="219455" y="0"/>
                  </a:lnTo>
                </a:path>
                <a:path w="243839">
                  <a:moveTo>
                    <a:pt x="231647" y="0"/>
                  </a:moveTo>
                  <a:lnTo>
                    <a:pt x="243839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5036698" y="1481327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12191" y="0"/>
                  </a:lnTo>
                </a:path>
                <a:path w="85725">
                  <a:moveTo>
                    <a:pt x="24384" y="0"/>
                  </a:moveTo>
                  <a:lnTo>
                    <a:pt x="48767" y="0"/>
                  </a:lnTo>
                </a:path>
                <a:path w="85725">
                  <a:moveTo>
                    <a:pt x="73151" y="0"/>
                  </a:moveTo>
                  <a:lnTo>
                    <a:pt x="85343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5134234" y="148132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5268346" y="148132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5414650" y="1481327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39">
                  <a:moveTo>
                    <a:pt x="0" y="0"/>
                  </a:moveTo>
                  <a:lnTo>
                    <a:pt x="12191" y="0"/>
                  </a:lnTo>
                </a:path>
                <a:path w="243839">
                  <a:moveTo>
                    <a:pt x="134112" y="0"/>
                  </a:moveTo>
                  <a:lnTo>
                    <a:pt x="146303" y="0"/>
                  </a:lnTo>
                </a:path>
                <a:path w="243839">
                  <a:moveTo>
                    <a:pt x="231648" y="0"/>
                  </a:moveTo>
                  <a:lnTo>
                    <a:pt x="243839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5048890" y="1493519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12191" y="0"/>
                  </a:lnTo>
                </a:path>
                <a:path w="73660">
                  <a:moveTo>
                    <a:pt x="48768" y="0"/>
                  </a:moveTo>
                  <a:lnTo>
                    <a:pt x="73151" y="0"/>
                  </a:lnTo>
                </a:path>
              </a:pathLst>
            </a:custGeom>
            <a:ln w="12191">
              <a:solidFill>
                <a:srgbClr val="F9F0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5146426" y="149351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5280538" y="149351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5390266" y="149351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5524378" y="148742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5548762" y="1493519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89">
                  <a:moveTo>
                    <a:pt x="0" y="0"/>
                  </a:moveTo>
                  <a:lnTo>
                    <a:pt x="60960" y="0"/>
                  </a:lnTo>
                </a:path>
                <a:path w="97789">
                  <a:moveTo>
                    <a:pt x="85344" y="0"/>
                  </a:moveTo>
                  <a:lnTo>
                    <a:pt x="97535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5122042" y="1505711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12191" y="0"/>
                  </a:lnTo>
                </a:path>
                <a:path w="73660">
                  <a:moveTo>
                    <a:pt x="60959" y="0"/>
                  </a:moveTo>
                  <a:lnTo>
                    <a:pt x="73151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5292730" y="150571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5499994" y="15057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5524378" y="149961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5597530" y="150571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5365882" y="1499615"/>
              <a:ext cx="36575" cy="24383"/>
            </a:xfrm>
            <a:prstGeom prst="rect">
              <a:avLst/>
            </a:prstGeom>
            <a:blipFill>
              <a:blip r:embed="rId12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5085466" y="151790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12191" y="0"/>
                  </a:lnTo>
                </a:path>
                <a:path w="60960">
                  <a:moveTo>
                    <a:pt x="36575" y="0"/>
                  </a:moveTo>
                  <a:lnTo>
                    <a:pt x="60959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5219578" y="151790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5304922" y="1517903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2191" y="0"/>
                  </a:lnTo>
                </a:path>
                <a:path w="195579">
                  <a:moveTo>
                    <a:pt x="158496" y="0"/>
                  </a:moveTo>
                  <a:lnTo>
                    <a:pt x="195072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5524378" y="151180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5560954" y="151790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5097658" y="153009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8C5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5122042" y="152400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8C5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5231770" y="153009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767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5365882" y="1530095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2191" y="0"/>
                  </a:lnTo>
                </a:path>
                <a:path w="146685">
                  <a:moveTo>
                    <a:pt x="36575" y="0"/>
                  </a:moveTo>
                  <a:lnTo>
                    <a:pt x="97536" y="0"/>
                  </a:lnTo>
                </a:path>
                <a:path w="146685">
                  <a:moveTo>
                    <a:pt x="121919" y="0"/>
                  </a:moveTo>
                  <a:lnTo>
                    <a:pt x="146303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5524378" y="152400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EE4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5573146" y="153009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5122042" y="153619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8C5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5195194" y="153619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5243962" y="1542287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24383" y="0"/>
                  </a:lnTo>
                </a:path>
                <a:path w="73660">
                  <a:moveTo>
                    <a:pt x="60960" y="0"/>
                  </a:moveTo>
                  <a:lnTo>
                    <a:pt x="7315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5378074" y="1542287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60960" y="0"/>
                  </a:lnTo>
                </a:path>
                <a:path w="195579">
                  <a:moveTo>
                    <a:pt x="121920" y="0"/>
                  </a:moveTo>
                  <a:lnTo>
                    <a:pt x="158496" y="0"/>
                  </a:lnTo>
                </a:path>
                <a:path w="195579">
                  <a:moveTo>
                    <a:pt x="182880" y="0"/>
                  </a:moveTo>
                  <a:lnTo>
                    <a:pt x="195071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5146426" y="155448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5195194" y="154838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12191"/>
                  </a:lnTo>
                  <a:lnTo>
                    <a:pt x="12191" y="0"/>
                  </a:lnTo>
                  <a:lnTo>
                    <a:pt x="0" y="0"/>
                  </a:lnTo>
                  <a:lnTo>
                    <a:pt x="0" y="12191"/>
                  </a:lnTo>
                  <a:close/>
                </a:path>
              </a:pathLst>
            </a:custGeom>
            <a:solidFill>
              <a:srgbClr val="F288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5378074" y="1554480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2191" y="0"/>
                  </a:lnTo>
                </a:path>
                <a:path w="182879">
                  <a:moveTo>
                    <a:pt x="24384" y="0"/>
                  </a:moveTo>
                  <a:lnTo>
                    <a:pt x="36575" y="0"/>
                  </a:lnTo>
                </a:path>
                <a:path w="182879">
                  <a:moveTo>
                    <a:pt x="48768" y="0"/>
                  </a:moveTo>
                  <a:lnTo>
                    <a:pt x="60959" y="0"/>
                  </a:lnTo>
                </a:path>
                <a:path w="182879">
                  <a:moveTo>
                    <a:pt x="146303" y="0"/>
                  </a:moveTo>
                  <a:lnTo>
                    <a:pt x="182880" y="0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5146426" y="1524000"/>
              <a:ext cx="158496" cy="73151"/>
            </a:xfrm>
            <a:prstGeom prst="rect">
              <a:avLst/>
            </a:prstGeom>
            <a:blipFill>
              <a:blip r:embed="rId13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5170810" y="156667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6" y="0"/>
                  </a:lnTo>
                </a:path>
              </a:pathLst>
            </a:custGeom>
            <a:ln w="12191">
              <a:solidFill>
                <a:srgbClr val="F288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5304922" y="1566672"/>
              <a:ext cx="219710" cy="36830"/>
            </a:xfrm>
            <a:custGeom>
              <a:avLst/>
              <a:gdLst/>
              <a:ahLst/>
              <a:cxnLst/>
              <a:rect l="l" t="t" r="r" b="b"/>
              <a:pathLst>
                <a:path w="219710" h="36830">
                  <a:moveTo>
                    <a:pt x="85344" y="0"/>
                  </a:moveTo>
                  <a:lnTo>
                    <a:pt x="134111" y="0"/>
                  </a:lnTo>
                </a:path>
                <a:path w="219710" h="36830">
                  <a:moveTo>
                    <a:pt x="207263" y="0"/>
                  </a:moveTo>
                  <a:lnTo>
                    <a:pt x="219455" y="0"/>
                  </a:lnTo>
                </a:path>
                <a:path w="219710" h="36830">
                  <a:moveTo>
                    <a:pt x="97536" y="12191"/>
                  </a:moveTo>
                  <a:lnTo>
                    <a:pt x="109727" y="12191"/>
                  </a:lnTo>
                </a:path>
                <a:path w="219710" h="36830">
                  <a:moveTo>
                    <a:pt x="121920" y="12191"/>
                  </a:moveTo>
                  <a:lnTo>
                    <a:pt x="195072" y="12191"/>
                  </a:lnTo>
                </a:path>
                <a:path w="219710" h="36830">
                  <a:moveTo>
                    <a:pt x="0" y="24384"/>
                  </a:moveTo>
                  <a:lnTo>
                    <a:pt x="12191" y="24384"/>
                  </a:lnTo>
                </a:path>
                <a:path w="219710" h="36830">
                  <a:moveTo>
                    <a:pt x="73151" y="24384"/>
                  </a:moveTo>
                  <a:lnTo>
                    <a:pt x="97535" y="24384"/>
                  </a:lnTo>
                </a:path>
                <a:path w="219710" h="36830">
                  <a:moveTo>
                    <a:pt x="109727" y="24384"/>
                  </a:moveTo>
                  <a:lnTo>
                    <a:pt x="158495" y="24384"/>
                  </a:lnTo>
                </a:path>
                <a:path w="219710" h="36830">
                  <a:moveTo>
                    <a:pt x="12191" y="36575"/>
                  </a:moveTo>
                  <a:lnTo>
                    <a:pt x="48768" y="36575"/>
                  </a:lnTo>
                </a:path>
              </a:pathLst>
            </a:custGeom>
            <a:ln w="12191">
              <a:solidFill>
                <a:srgbClr val="EE431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4073" y="348995"/>
            <a:ext cx="4500370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354711" y="369824"/>
            <a:ext cx="378587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solidFill>
                  <a:srgbClr val="006FC0"/>
                </a:solidFill>
              </a:rPr>
              <a:t>Il</a:t>
            </a:r>
            <a:r>
              <a:rPr sz="3600" spc="-114" dirty="0">
                <a:solidFill>
                  <a:srgbClr val="006FC0"/>
                </a:solidFill>
              </a:rPr>
              <a:t> </a:t>
            </a:r>
            <a:r>
              <a:rPr sz="3600" dirty="0">
                <a:solidFill>
                  <a:srgbClr val="006FC0"/>
                </a:solidFill>
              </a:rPr>
              <a:t>completamento  </a:t>
            </a:r>
            <a:r>
              <a:rPr sz="3600" spc="-5" dirty="0">
                <a:solidFill>
                  <a:srgbClr val="006FC0"/>
                </a:solidFill>
              </a:rPr>
              <a:t>dell’impianto</a:t>
            </a:r>
            <a:endParaRPr sz="3600"/>
          </a:p>
        </p:txBody>
      </p:sp>
      <p:sp>
        <p:nvSpPr>
          <p:cNvPr id="4" name="object 4"/>
          <p:cNvSpPr txBox="1"/>
          <p:nvPr/>
        </p:nvSpPr>
        <p:spPr>
          <a:xfrm>
            <a:off x="5651500" y="1568450"/>
            <a:ext cx="3733165" cy="5512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0645" marR="73660" algn="ctr">
              <a:lnSpc>
                <a:spcPct val="100000"/>
              </a:lnSpc>
              <a:spcBef>
                <a:spcPts val="100"/>
              </a:spcBef>
              <a:tabLst>
                <a:tab pos="2896870" algn="l"/>
              </a:tabLst>
            </a:pP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All’inizio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dell’impianto	nella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massa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cellulare interna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–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l’embrioblasto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–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inizia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a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comparire una piccola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cavità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che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costituisce il primo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abbozzo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di cavità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amniotica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e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la cavità della blastocisti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si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trasforma in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sacco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vitellino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primario.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Al </a:t>
            </a:r>
            <a:r>
              <a:rPr sz="2000" b="1" spc="10" dirty="0">
                <a:solidFill>
                  <a:srgbClr val="FF0000"/>
                </a:solidFill>
                <a:latin typeface="Arial"/>
                <a:cs typeface="Arial"/>
              </a:rPr>
              <a:t>10°giorno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l’embrione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praticamente  racchiuso entro</a:t>
            </a:r>
            <a:r>
              <a:rPr sz="2000" b="1" spc="-5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l’endometrio.</a:t>
            </a:r>
            <a:endParaRPr sz="2000" dirty="0">
              <a:latin typeface="Arial"/>
              <a:cs typeface="Arial"/>
            </a:endParaRPr>
          </a:p>
          <a:p>
            <a:pPr marL="12700" marR="5080" indent="1905" algn="ctr">
              <a:lnSpc>
                <a:spcPct val="100000"/>
              </a:lnSpc>
              <a:tabLst>
                <a:tab pos="2366645" algn="l"/>
              </a:tabLst>
            </a:pP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Intanto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l’utero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materno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si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trasforma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attraverso il  sinciziotrofoblasto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si</a:t>
            </a:r>
            <a:r>
              <a:rPr sz="2000" b="1" spc="-6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istituisce  la circolazione utero-  placentare che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rende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disponibile ossigeno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e  </a:t>
            </a:r>
            <a:r>
              <a:rPr sz="2000" b="1" dirty="0" err="1">
                <a:solidFill>
                  <a:srgbClr val="FF0000"/>
                </a:solidFill>
                <a:latin typeface="Arial"/>
                <a:cs typeface="Arial"/>
              </a:rPr>
              <a:t>sostanze</a:t>
            </a:r>
            <a:r>
              <a:rPr sz="2000" b="1" spc="-1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nutritizie</a:t>
            </a:r>
            <a:r>
              <a:rPr lang="it-IT" sz="2000" b="1" spc="-5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endParaRPr sz="20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08411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86362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21642" y="79552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555625" y="79552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66394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79753" y="79552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53946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49018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83130" y="7955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22042" y="7955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51226" y="7955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756026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036442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414394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036186" y="7955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340986" y="79552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664074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895721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08411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86362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921642" y="80162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66394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79753" y="801623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353946" y="80162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49018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683130" y="80162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451226" y="80162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756026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036442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414394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036186" y="8016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664074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895721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208411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80266" y="807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921642" y="807719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360297" y="807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79753" y="80771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49018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83130" y="8077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51226" y="8077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756026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36442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408297" y="807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036186" y="8077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64074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889626" y="807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08411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80266" y="8138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21642" y="81381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250825" y="81381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360297" y="8138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579753" y="81381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049146" y="81381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353946" y="8138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49018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83130" y="8138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451226" y="8138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56026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036442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408297" y="8138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36186" y="8138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64074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889626" y="81381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208411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749674" y="792480"/>
            <a:ext cx="213360" cy="67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921642" y="8199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579753" y="819911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353946" y="819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49018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83130" y="819911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122042" y="8199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451226" y="819911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756026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036442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036186" y="8199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55625" y="798576"/>
            <a:ext cx="262128" cy="73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664074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08411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574170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21642" y="82600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354202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579753" y="826008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353946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49018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683130" y="826008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122042" y="826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340986" y="798576"/>
            <a:ext cx="262128" cy="73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451226" y="826008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756026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36442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402202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036186" y="82600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664074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883530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208411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574170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921642" y="83210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555625" y="83210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354202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79753" y="832103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353946" y="83210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49018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683130" y="83210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122042" y="8321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451226" y="83210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756026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036442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402202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761866" y="8321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036186" y="83210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340986" y="83210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7664074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7883530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208411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68074" y="83820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921642" y="83820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55625" y="83820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348106" y="83820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579753" y="83820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49018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683130" y="8382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122042" y="8382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451226" y="8382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756026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036442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396106" y="83820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755769" y="8382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036186" y="83820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340986" y="83820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664074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877433" y="83820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208411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568074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921642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555625" y="84429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348106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579753" y="84429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353946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49018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683130" y="8442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451226" y="8442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56026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036442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122042" y="798576"/>
            <a:ext cx="274320" cy="1402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396106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755769" y="84429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895978" y="8442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036186" y="84429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878714" y="792480"/>
            <a:ext cx="128016" cy="975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340986" y="84429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073786" y="792480"/>
            <a:ext cx="128016" cy="975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664074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877433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20841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921642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214250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391034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555625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878714" y="8503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085978" y="8503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866265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012570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189353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353946" y="85039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49018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683130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122042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451226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756026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036442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749674" y="85039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908169" y="85039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13372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340986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66407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20841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561978" y="856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921642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555625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878714" y="8564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085978" y="8564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342009" y="856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66265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353946" y="856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49018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683130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22042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298826" y="85648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451226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756026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036442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90009" y="856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914266" y="856488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13372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340986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664074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871338" y="856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208411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561978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921642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20815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09322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555625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50697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342009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66265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00647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207642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353946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49018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683130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122042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51226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56026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036442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390009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74967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920362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133721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340986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536057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664074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871338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208411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555882" y="86868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921642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202058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415418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555625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878714" y="86868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079882" y="86868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59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35914" y="86868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866265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000377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13738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49018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683130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122042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451226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756026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036442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383914" y="86868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920362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133721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340986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7664074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865242" y="86868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208411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555882" y="87477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921642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202058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421514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555625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756794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878714" y="874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079882" y="874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59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35914" y="87477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866265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000377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19833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353946" y="87477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549018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683130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122042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451226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756026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036442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383914" y="87477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743578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926457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133721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340986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542154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664074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531498" y="816863"/>
            <a:ext cx="158496" cy="109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865242" y="87477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208411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921642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555625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11530" y="816863"/>
            <a:ext cx="158496" cy="109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756794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878714" y="880872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079882" y="880872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0959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719962" y="88087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866265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549018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683130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359530" y="816863"/>
            <a:ext cx="158496" cy="109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122042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323209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451226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756026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036442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840857" y="816863"/>
            <a:ext cx="158496" cy="109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743578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133721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340986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542154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664074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208411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549786" y="8869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92164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19596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427610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555625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75679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87871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14084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329818" y="8869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713865" y="88696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866265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99428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225930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53946" y="8869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549018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683130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12204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451226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756026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03644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377818" y="8869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743578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926457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133721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40986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54215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66407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859145" y="8869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208411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549786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921642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555625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756794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878714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073786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329818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866265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353946" y="89306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549018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683130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122042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329306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51226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756026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036442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377818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133721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340986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542154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664074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859145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208411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43690" y="89916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92164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555625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75679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878714" y="89916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073786" y="89916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323721" y="89916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866265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549018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683130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12204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32930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5122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75602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03644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371721" y="89916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749674" y="89916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133721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34098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54215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664074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853050" y="89916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20841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43690" y="90525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92164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18986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43370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55562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75679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878714" y="90525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8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073786" y="90525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8767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323721" y="90525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86626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98818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23202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549018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683130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12204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5122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75602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03644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371721" y="90525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749674" y="9052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713372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34098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754215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7664074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7853050" y="90525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208411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921642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55625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750697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878714" y="91135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067690" y="91135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866265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353946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549018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683130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122042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33540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51226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756026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6036442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7133721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7340986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7536057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7664074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208411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537594" y="9174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921642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18986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43980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555625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744602" y="91744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878714" y="9174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67690" y="9174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317626" y="9174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866265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98818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23812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353946" y="9174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549018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683130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122042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3540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451226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756026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036442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6365626" y="9174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133721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340986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529962" y="917447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7664074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846954" y="9174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208411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6351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921642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18986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3980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555625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878714" y="9235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067690" y="9235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1516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866265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98818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23812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353946" y="9235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549018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683130" y="9235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122042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33540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451226" y="9235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756026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6036442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646316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133721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340986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664074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9444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208411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921642" y="92963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189866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43980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555625" y="92963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878714" y="92963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3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067690" y="92963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677290" y="929639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866265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988186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23812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353946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549018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683130" y="9296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122042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33540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451226" y="9296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756026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036442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133721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340986" y="92963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664074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208411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3149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641225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921642" y="93573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555625" y="9357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878714" y="9357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3115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42125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866265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353946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549018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683130" y="9357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122042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451226" y="9357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756026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036442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3595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46925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133721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40986" y="9357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664074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84085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95058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208411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921642" y="9418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183769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43980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878714" y="9418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866265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982090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238121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353946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549018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683130" y="9418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512204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33540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451226" y="9418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756026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03644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133721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664074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208411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2540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64732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921642" y="94792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183769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439802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78714" y="9479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743578" y="865632"/>
            <a:ext cx="249936" cy="1523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61594" y="9479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79247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305433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427353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866265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982090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238121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353946" y="9479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2400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683130" y="9479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122042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5335402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5451226" y="9479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5756026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036442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353433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475353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780154" y="94792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133721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664074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83476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95668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208411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921642" y="95402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183769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439802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555625" y="9540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878714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40842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866265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982090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238121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4353946" y="9540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8496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4683130" y="9540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122042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335402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451226" y="9540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5756026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036442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133721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340986" y="9540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664074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208411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921642" y="96011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183769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439802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878714" y="96011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3" y="0"/>
                </a:moveTo>
                <a:lnTo>
                  <a:pt x="231648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866265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982090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4238121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4353946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4549018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683130" y="9601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5122042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5335402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451226" y="9601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5756026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036442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7133721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664074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208411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51930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65341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921642" y="96621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183769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439802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878714" y="9662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60960" y="0"/>
                </a:lnTo>
              </a:path>
              <a:path w="231775">
                <a:moveTo>
                  <a:pt x="91439" y="0"/>
                </a:moveTo>
                <a:lnTo>
                  <a:pt x="146304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183769" y="792480"/>
            <a:ext cx="316992" cy="3352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140842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29933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43345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866265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353946" y="804672"/>
            <a:ext cx="256032" cy="3169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982090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238121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353946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549018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982090" y="792480"/>
            <a:ext cx="316992" cy="3352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4683130" y="9662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122042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5335402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5451226" y="9662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5756026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036442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34733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48145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7133721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7664074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7828666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796277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208411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513211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921642" y="9723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183769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43980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555625" y="972311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256665" y="847344"/>
            <a:ext cx="560832" cy="2255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878714" y="972311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3" y="0"/>
                </a:moveTo>
                <a:lnTo>
                  <a:pt x="231648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29324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866265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982090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238121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4353946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549018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4683130" y="9723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512204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533540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5451226" y="9723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5756026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03644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34124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7133721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7340986" y="972311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7664074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822569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208411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51321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6595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921642" y="9784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878714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140842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29324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43954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634618" y="9784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866265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353946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463674" y="97840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683130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122042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335402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451226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756026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036442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34124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8754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53305" y="97840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7133721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7664074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7822569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96887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208411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921642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18986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43980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555625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878714" y="984503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866265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98818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23812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35394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463674" y="98450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4683130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5122042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33540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545122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575602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036442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77690" y="98450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133721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734098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7664074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208411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921642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18986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43980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555625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78714" y="99060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866265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98818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423812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353946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469770" y="9906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4683130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5122042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33540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5451226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5756026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036442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133721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340986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664074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208411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507115" y="9966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921642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555625" y="920496"/>
            <a:ext cx="280416" cy="20116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18986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43980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555625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689738" y="99669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78714" y="99669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287146" y="9966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866265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98818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423812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4353946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549018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4683130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122042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33540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451226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756026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036442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335146" y="9966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7340986" y="920496"/>
            <a:ext cx="280416" cy="20116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133721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340986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475097" y="99669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7664074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7816474" y="9966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208411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501019" y="10027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921642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555625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878714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140842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281050" y="10027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866265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353946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4549018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683130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122042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33540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451226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756026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036442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329050" y="10027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133721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340986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664074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810378" y="10027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208411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501019" y="10088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921642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18986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43370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555625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878714" y="100888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158496" y="0"/>
                </a:lnTo>
              </a:path>
              <a:path w="323214">
                <a:moveTo>
                  <a:pt x="164592" y="0"/>
                </a:moveTo>
                <a:lnTo>
                  <a:pt x="219456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281050" y="10088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866265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98818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23202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35394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481962" y="10088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683130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122042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45122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75602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036442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329050" y="10088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6932554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33721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34098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664074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810378" y="10088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208411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921642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555625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878714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140842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866265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353946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481962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683130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122042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329306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451226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756026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6036442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6938650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7133721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7340986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7664074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208411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494923" y="102108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921642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970154" y="950975"/>
            <a:ext cx="140208" cy="1523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452251" y="926591"/>
            <a:ext cx="323086" cy="19507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555625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708025" y="10210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878714" y="102108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219455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274953" y="102108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598042" y="10210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866265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353946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4488058" y="102108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4683130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122042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451226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756026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6036442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6322953" y="102108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6731386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6938650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7133721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7340986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6280282" y="926591"/>
            <a:ext cx="323088" cy="19507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7493386" y="102108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7664074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7804281" y="102108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208411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494923" y="102717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92164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19596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7761609" y="926591"/>
            <a:ext cx="323088" cy="19507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42761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55625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878714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14084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274953" y="102717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591946" y="10271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866265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99428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422593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353946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468313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12204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329306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51226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756026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603644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322953" y="102717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673748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693865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7133721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7340986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7664074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7804281" y="102717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208411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488827" y="103327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921642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5625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720218" y="10332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878714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988442" y="103327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140842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268858" y="103327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866265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353946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494153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683130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122042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323209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451226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756026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6036442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6316858" y="103327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6737481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6938650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7133721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7340986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7505578" y="103327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7664074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7798186" y="103327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208411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488827" y="103936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921642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555625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878714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988442" y="103936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140842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268858" y="103936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866265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353946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683130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122042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51226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756026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6036442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6316858" y="103936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6737481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7133721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7340986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7664074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7798186" y="103936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208411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921642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555625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726314" y="10454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878714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988442" y="104546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140842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866265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4353946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4500250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4683130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122042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317114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451226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756026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6036442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6737481" y="104546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693865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7133721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7340986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7511674" y="104546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7664074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208411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482731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683897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92164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555625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732410" y="10515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878714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14084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26276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463930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866265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4353946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4506346" y="105156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4683130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12204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451226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756026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603644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631076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6511930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6932554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7133721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7340986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7517769" y="105156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7664074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7792090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7993257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208411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482731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68999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921642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2555625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2878714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2994538" y="10576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140842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26276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47002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866265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4353946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4683130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122042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451226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756026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6036442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631076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651802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6926457" y="105765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7133721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7340986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7664074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779209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799935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208411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476635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689994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921642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214250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391034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555625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738506" y="10637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878714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994538" y="106375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140842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256665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47002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866265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012570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189353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35394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512442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683130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122042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45122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5602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6036442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6304665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651802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6920362" y="106375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7133721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734098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7523866" y="106375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7664074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7785993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7999354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208411" y="10698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92164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55562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87871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994538" y="106984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14084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561465" y="1069847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35394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683130" y="10698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5122042" y="10698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5451226" y="10698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5756026" y="10698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6036442" y="10698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6749674" y="106984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713372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734098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766407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122042" y="1005839"/>
            <a:ext cx="268224" cy="1036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208411" y="10759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92164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2555625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744602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878714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14084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561465" y="1075944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353946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518538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683130" y="10759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122042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451226" y="10759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756026" y="10759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6036442" y="10759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7133721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7340986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7529962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7664074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208411" y="10820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231647" y="0"/>
                </a:lnTo>
              </a:path>
              <a:path w="323215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96090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921642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555625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78714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00634" y="108203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140842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250569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476121" y="1082039"/>
            <a:ext cx="451484" cy="0"/>
          </a:xfrm>
          <a:custGeom>
            <a:avLst/>
            <a:gdLst/>
            <a:ahLst/>
            <a:cxnLst/>
            <a:rect l="l" t="t" r="r" b="b"/>
            <a:pathLst>
              <a:path w="451485">
                <a:moveTo>
                  <a:pt x="0" y="0"/>
                </a:moveTo>
                <a:lnTo>
                  <a:pt x="60960" y="0"/>
                </a:lnTo>
              </a:path>
              <a:path w="451485">
                <a:moveTo>
                  <a:pt x="85344" y="0"/>
                </a:moveTo>
                <a:lnTo>
                  <a:pt x="353568" y="0"/>
                </a:lnTo>
              </a:path>
              <a:path w="451485">
                <a:moveTo>
                  <a:pt x="390144" y="0"/>
                </a:moveTo>
                <a:lnTo>
                  <a:pt x="4511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35394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524633" y="108203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683130" y="10820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5122042" y="10820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5451226" y="10820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5756026" y="10820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6036442" y="10820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31647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6524121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7133721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734098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7664074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7779897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8005450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208411" y="1088136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62128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702186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921642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555625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2878714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0634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140842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250569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482218" y="1088136"/>
            <a:ext cx="445134" cy="0"/>
          </a:xfrm>
          <a:custGeom>
            <a:avLst/>
            <a:gdLst/>
            <a:ahLst/>
            <a:cxnLst/>
            <a:rect l="l" t="t" r="r" b="b"/>
            <a:pathLst>
              <a:path w="445135">
                <a:moveTo>
                  <a:pt x="0" y="0"/>
                </a:moveTo>
                <a:lnTo>
                  <a:pt x="54864" y="0"/>
                </a:lnTo>
              </a:path>
              <a:path w="445135">
                <a:moveTo>
                  <a:pt x="79248" y="0"/>
                </a:moveTo>
                <a:lnTo>
                  <a:pt x="347472" y="0"/>
                </a:lnTo>
              </a:path>
              <a:path w="445135">
                <a:moveTo>
                  <a:pt x="384048" y="0"/>
                </a:moveTo>
                <a:lnTo>
                  <a:pt x="4450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353946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683130" y="10881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122042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451226" y="10881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756026" y="10881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6743578" y="1036319"/>
            <a:ext cx="256032" cy="914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6036442" y="1088136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653021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6761866" y="10881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7133721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7340986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7664074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7779897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8011545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208411" y="109423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56031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70218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92164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555625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756794" y="109423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878714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00634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140842" y="1094232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2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482218" y="1094232"/>
            <a:ext cx="445134" cy="0"/>
          </a:xfrm>
          <a:custGeom>
            <a:avLst/>
            <a:gdLst/>
            <a:ahLst/>
            <a:cxnLst/>
            <a:rect l="l" t="t" r="r" b="b"/>
            <a:pathLst>
              <a:path w="445135">
                <a:moveTo>
                  <a:pt x="0" y="0"/>
                </a:moveTo>
                <a:lnTo>
                  <a:pt x="60960" y="0"/>
                </a:lnTo>
              </a:path>
              <a:path w="445135">
                <a:moveTo>
                  <a:pt x="79248" y="0"/>
                </a:moveTo>
                <a:lnTo>
                  <a:pt x="347472" y="0"/>
                </a:lnTo>
              </a:path>
              <a:path w="445135">
                <a:moveTo>
                  <a:pt x="384048" y="0"/>
                </a:moveTo>
                <a:lnTo>
                  <a:pt x="4450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35394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30730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683130" y="109423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122042" y="109423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451226" y="109423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756026" y="109423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6036442" y="109423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56031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653021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6767962" y="10942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7133721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734098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7542154" y="109423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7664074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777380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8011545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208411" y="110032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921642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250825" y="110032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555625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878714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140842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561465" y="1100327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232282" y="1072896"/>
            <a:ext cx="79248" cy="487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866265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476121" y="1072896"/>
            <a:ext cx="79248" cy="487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049146" y="110032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353946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4683130" y="110032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451226" y="110032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756026" y="110032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6036442" y="110032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7133721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7340986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7664074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208411" y="110642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921642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555625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762890" y="11064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78714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06730" y="11064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140842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561465" y="1106424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353946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536826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683130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5451226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5756026" y="110642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6036442" y="110642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7133721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7340986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7548250" y="110642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7664074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208411" y="1112519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31647" y="0"/>
                </a:lnTo>
              </a:path>
              <a:path w="311150">
                <a:moveTo>
                  <a:pt x="249936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708282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921642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555625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78714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06730" y="11125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140842" y="111251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488314" y="1112519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60960" y="0"/>
                </a:lnTo>
              </a:path>
              <a:path w="439420">
                <a:moveTo>
                  <a:pt x="73152" y="0"/>
                </a:moveTo>
                <a:lnTo>
                  <a:pt x="341376" y="0"/>
                </a:lnTo>
              </a:path>
              <a:path w="439420">
                <a:moveTo>
                  <a:pt x="377952" y="0"/>
                </a:moveTo>
                <a:lnTo>
                  <a:pt x="4389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35394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542921" y="11125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683130" y="111251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5122042" y="111251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5451226" y="111251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5756026" y="11125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6036442" y="1112519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31647" y="0"/>
                </a:lnTo>
              </a:path>
              <a:path w="311150">
                <a:moveTo>
                  <a:pt x="249935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6536314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7133721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734098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7664074" y="1112519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1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8017642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208411" y="11186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921642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555625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878714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06730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140842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561465" y="1118616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353946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683130" y="111861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5122042" y="111861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5451226" y="111861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5756026" y="11186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6036442" y="11186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7133721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7340986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7664074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513211" y="134416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836297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183769" y="134416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34836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458090" y="1344167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4">
                <a:moveTo>
                  <a:pt x="0" y="0"/>
                </a:moveTo>
                <a:lnTo>
                  <a:pt x="256031" y="0"/>
                </a:lnTo>
              </a:path>
              <a:path w="360044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256665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836297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183769" y="135026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34836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458090" y="1350263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256031" y="0"/>
                </a:lnTo>
              </a:path>
              <a:path w="463550">
                <a:moveTo>
                  <a:pt x="298704" y="0"/>
                </a:moveTo>
                <a:lnTo>
                  <a:pt x="359664" y="0"/>
                </a:lnTo>
              </a:path>
              <a:path w="463550">
                <a:moveTo>
                  <a:pt x="402336" y="0"/>
                </a:moveTo>
                <a:lnTo>
                  <a:pt x="4632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98169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256665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836297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183769" y="135636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34836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458090" y="1356360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256031" y="0"/>
                </a:lnTo>
              </a:path>
              <a:path w="463550">
                <a:moveTo>
                  <a:pt x="298704" y="0"/>
                </a:moveTo>
                <a:lnTo>
                  <a:pt x="359664" y="0"/>
                </a:lnTo>
              </a:path>
              <a:path w="463550">
                <a:moveTo>
                  <a:pt x="402336" y="0"/>
                </a:moveTo>
                <a:lnTo>
                  <a:pt x="4632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250569" y="13563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836297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34836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458090" y="1362455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4">
                <a:moveTo>
                  <a:pt x="0" y="0"/>
                </a:moveTo>
                <a:lnTo>
                  <a:pt x="256031" y="0"/>
                </a:lnTo>
              </a:path>
              <a:path w="360044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250569" y="136245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208411" y="1341119"/>
            <a:ext cx="231647" cy="4267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836297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177674" y="136855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34836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458090" y="1368552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4">
                <a:moveTo>
                  <a:pt x="0" y="0"/>
                </a:moveTo>
                <a:lnTo>
                  <a:pt x="256031" y="0"/>
                </a:lnTo>
              </a:path>
              <a:path w="360044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86652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513211" y="1347216"/>
            <a:ext cx="262126" cy="7315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9207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208411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836297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177674" y="13746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34836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458090" y="1374647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4">
                <a:moveTo>
                  <a:pt x="0" y="0"/>
                </a:moveTo>
                <a:lnTo>
                  <a:pt x="256031" y="0"/>
                </a:lnTo>
              </a:path>
              <a:path w="360044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244474" y="137464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513211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836297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177674" y="13807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34836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458090" y="1380744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4">
                <a:moveTo>
                  <a:pt x="0" y="0"/>
                </a:moveTo>
                <a:lnTo>
                  <a:pt x="256031" y="0"/>
                </a:lnTo>
              </a:path>
              <a:path w="360044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8597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244474" y="138074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208411" y="13868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513211" y="138683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836297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34836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458090" y="1386839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4">
                <a:moveTo>
                  <a:pt x="0" y="0"/>
                </a:moveTo>
                <a:lnTo>
                  <a:pt x="256031" y="0"/>
                </a:lnTo>
              </a:path>
              <a:path w="360044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87261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8597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238378" y="138683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208411" y="13929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513211" y="139293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836297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171578" y="139293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34836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458090" y="1392936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4">
                <a:moveTo>
                  <a:pt x="0" y="0"/>
                </a:moveTo>
                <a:lnTo>
                  <a:pt x="256031" y="0"/>
                </a:lnTo>
              </a:path>
              <a:path w="360044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85978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238378" y="139293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964314" y="1341119"/>
            <a:ext cx="128016" cy="975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208411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159386" y="1359408"/>
            <a:ext cx="128016" cy="7924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366907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513211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836297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964314" y="139903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171578" y="139903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348362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555625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756794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878714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79882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208411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379099" y="1405127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513211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836297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964314" y="14051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171578" y="14051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48362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555625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756794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878714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232282" y="140512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208411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385195" y="141122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513211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708282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836297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348362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555625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756794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232282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208411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391291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513211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836297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964314" y="141731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165482" y="141731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348362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555625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756794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884810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73786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226186" y="141731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208411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55497" y="1341119"/>
            <a:ext cx="304800" cy="1341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397387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513211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714378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836297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964314" y="14234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165482" y="14234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348362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555625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756794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7378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226186" y="142341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208411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513211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714378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836297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964314" y="142951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65482" y="142951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348362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555625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756794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208411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397387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513211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714378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836297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964314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226442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348362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55625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756794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890906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220090" y="14356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208411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397387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513211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714378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836297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964314" y="1441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59386" y="1441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348362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555625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756794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67690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20090" y="1441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208411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397387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513211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714378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836297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964314" y="144780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159386" y="144780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348362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55625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756794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897002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61594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213994" y="14478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208411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397387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513211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714378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836297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964314" y="145389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8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159386" y="145389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8767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348362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555625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756794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897002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61594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213994" y="145389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208411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513211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708282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836297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964314" y="145999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153290" y="145999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348362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555625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756794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208411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513211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702186" y="146608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836297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964314" y="146608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153290" y="146608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348362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555625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756794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903097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207897" y="1466088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208411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391291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513211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836297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964314" y="14721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153290" y="14721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348362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555625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756794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55497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305433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854330" y="1341119"/>
            <a:ext cx="256032" cy="23164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208411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385195" y="147828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513211" y="147828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36297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64314" y="147828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3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153290" y="147828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348362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555625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756794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208411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513211" y="148437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836297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964314" y="148437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348362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555625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756794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909194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20180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311530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208411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366907" y="14904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836297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964314" y="149047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348362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555625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756794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049402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836297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964314" y="149656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348362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555625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756794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915290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19570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31762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513211" y="15026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836297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964314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226442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348362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555625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756794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915290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208411" y="1426463"/>
            <a:ext cx="249936" cy="12191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04330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208411" y="15087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836297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964314" y="150876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348362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555625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756794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836297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964314" y="15148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2348362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2555625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756794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921386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189610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323721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513211" y="152095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836297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964314" y="15209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348362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555625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756794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037210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183514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208411" y="152704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836297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964314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226442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348362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555625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756794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18351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329818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513211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836297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964314" y="153314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348362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555625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756794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927482" y="15331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103631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208411" y="153923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513211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836297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964314" y="15392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348362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555625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756794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03111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0" name="object 1500"/>
          <p:cNvGrpSpPr/>
          <p:nvPr/>
        </p:nvGrpSpPr>
        <p:grpSpPr>
          <a:xfrm>
            <a:off x="1513211" y="1469136"/>
            <a:ext cx="384175" cy="201295"/>
            <a:chOff x="1513211" y="1469136"/>
            <a:chExt cx="384175" cy="201295"/>
          </a:xfrm>
        </p:grpSpPr>
        <p:sp>
          <p:nvSpPr>
            <p:cNvPr id="1501" name="object 1501"/>
            <p:cNvSpPr/>
            <p:nvPr/>
          </p:nvSpPr>
          <p:spPr>
            <a:xfrm>
              <a:off x="1513211" y="1469136"/>
              <a:ext cx="280414" cy="201167"/>
            </a:xfrm>
            <a:prstGeom prst="rect">
              <a:avLst/>
            </a:prstGeom>
            <a:blipFill>
              <a:blip r:embed="rId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513211" y="1545336"/>
              <a:ext cx="384175" cy="0"/>
            </a:xfrm>
            <a:custGeom>
              <a:avLst/>
              <a:gdLst/>
              <a:ahLst/>
              <a:cxnLst/>
              <a:rect l="l" t="t" r="r" b="b"/>
              <a:pathLst>
                <a:path w="384175">
                  <a:moveTo>
                    <a:pt x="0" y="0"/>
                  </a:moveTo>
                  <a:lnTo>
                    <a:pt x="60960" y="0"/>
                  </a:lnTo>
                </a:path>
                <a:path w="384175">
                  <a:moveTo>
                    <a:pt x="134110" y="0"/>
                  </a:moveTo>
                  <a:lnTo>
                    <a:pt x="207262" y="0"/>
                  </a:lnTo>
                </a:path>
                <a:path w="384175">
                  <a:moveTo>
                    <a:pt x="323086" y="0"/>
                  </a:moveTo>
                  <a:lnTo>
                    <a:pt x="384046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3" name="object 1503"/>
          <p:cNvSpPr/>
          <p:nvPr/>
        </p:nvSpPr>
        <p:spPr>
          <a:xfrm>
            <a:off x="1964314" y="15453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348362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555625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756794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933578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177418" y="15453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208411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513211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836297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964314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226442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348362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555625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756794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933578" y="1551432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9144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171322" y="15514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208411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513211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836297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964314" y="155752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158496" y="0"/>
                </a:lnTo>
              </a:path>
              <a:path w="323214">
                <a:moveTo>
                  <a:pt x="164592" y="0"/>
                </a:moveTo>
                <a:lnTo>
                  <a:pt x="219456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348362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555625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756794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171322" y="15575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208411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513211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836297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964314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226442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348362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555625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756794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939674" y="15636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7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208411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055754" y="1499616"/>
            <a:ext cx="140208" cy="1523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513211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665610" y="1569719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836297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964314" y="156971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219455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348362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555625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756794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122554" y="1475232"/>
            <a:ext cx="323088" cy="19507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018922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165225" y="15697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208411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513211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836297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964314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226442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348362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555625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2756794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165225" y="15758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208411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513211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677802" y="15819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836297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964314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074042" y="158191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226442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2348362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2555625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2756794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945769" y="158191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159130" y="158191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208411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513211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836297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964314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2074042" y="15880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2226442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348362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555625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756794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159130" y="158800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208411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513211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1683897" y="15941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836297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964314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074042" y="15941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226442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348362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555625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756794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208411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513211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689994" y="16002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836297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964314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2226442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2348362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555625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756794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53034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354202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208411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513211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836297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964314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080138" y="1606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226442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348362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555625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2756794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153034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360297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208411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513211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696090" y="16123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836297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964314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2080138" y="161239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2226442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348362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555625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756794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46938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360297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208411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945769" y="1572767"/>
            <a:ext cx="128016" cy="975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513211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836297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964314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080138" y="161848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226442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348362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555625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756794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208411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513211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702186" y="1624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836297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964314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226442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348362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555625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756794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964058" y="162458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208411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513211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836297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964314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086234" y="163067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226442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348362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555625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756794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964058" y="163067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40842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366394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208411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513211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836297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964314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086234" y="16367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226442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348362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555625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756794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140842" y="163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372490" y="163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208411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513211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714378" y="16428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836297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964314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086234" y="1642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226442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348362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555625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756794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970154" y="164287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3134746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3372490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208411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513211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836297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964314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226442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348362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555625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756794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970154" y="164896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208411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513211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720474" y="165506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836297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964314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092330" y="165506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226442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348362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555625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756794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208411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513211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836297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964314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092330" y="16611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226442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348362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555625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756794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976250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3128650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3378586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1208411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1513211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1836297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964314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092330" y="166725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226442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348362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555625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756794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74073" y="1920239"/>
            <a:ext cx="9143996" cy="41437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 txBox="1"/>
          <p:nvPr/>
        </p:nvSpPr>
        <p:spPr>
          <a:xfrm>
            <a:off x="852812" y="6161021"/>
            <a:ext cx="8701405" cy="940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Dal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13°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al 15°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giorno nell’estremità caudale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del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disco </a:t>
            </a:r>
            <a:r>
              <a:rPr sz="2000" b="1" dirty="0" err="1" smtClean="0">
                <a:solidFill>
                  <a:srgbClr val="FF0000"/>
                </a:solidFill>
                <a:latin typeface="Arial"/>
                <a:cs typeface="Arial"/>
              </a:rPr>
              <a:t>e</a:t>
            </a:r>
            <a:r>
              <a:rPr sz="20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mbrionale</a:t>
            </a:r>
            <a:r>
              <a:rPr sz="2000" b="1" spc="-5" dirty="0" smtClean="0">
                <a:solidFill>
                  <a:srgbClr val="FF0000"/>
                </a:solidFill>
                <a:latin typeface="Arial"/>
                <a:cs typeface="Arial"/>
              </a:rPr>
              <a:t>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compare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la linea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o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stria primitiva,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un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gruppo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denso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di cellule che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segna</a:t>
            </a:r>
            <a:r>
              <a:rPr sz="2000" b="1" spc="7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la</a:t>
            </a:r>
            <a:r>
              <a:rPr sz="2000" b="1" spc="7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comparsa</a:t>
            </a:r>
            <a:r>
              <a:rPr sz="2000" b="1" spc="7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del</a:t>
            </a:r>
            <a:r>
              <a:rPr sz="2000" b="1" spc="5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mesoderma</a:t>
            </a:r>
            <a:r>
              <a:rPr sz="2000" b="1" spc="6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e</a:t>
            </a:r>
            <a:r>
              <a:rPr sz="2000" b="1" spc="8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che</a:t>
            </a:r>
            <a:r>
              <a:rPr sz="2000" b="1" spc="8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permette</a:t>
            </a:r>
            <a:r>
              <a:rPr sz="2000" b="1" spc="8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di</a:t>
            </a:r>
            <a:r>
              <a:rPr sz="2000" b="1" spc="7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 err="1">
                <a:solidFill>
                  <a:srgbClr val="FF0000"/>
                </a:solidFill>
                <a:latin typeface="Arial"/>
                <a:cs typeface="Arial"/>
              </a:rPr>
              <a:t>identificare</a:t>
            </a:r>
            <a:r>
              <a:rPr sz="2000" b="1" spc="8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10" dirty="0" err="1" smtClean="0">
                <a:solidFill>
                  <a:srgbClr val="FF0000"/>
                </a:solidFill>
                <a:latin typeface="Arial"/>
                <a:cs typeface="Arial"/>
              </a:rPr>
              <a:t>l’asse</a:t>
            </a:r>
            <a:r>
              <a:rPr lang="it-IT" sz="2000" b="1" spc="-10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endParaRPr sz="20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908682" y="755904"/>
            <a:ext cx="79375" cy="60960"/>
            <a:chOff x="4908682" y="755904"/>
            <a:chExt cx="79375" cy="60960"/>
          </a:xfrm>
        </p:grpSpPr>
        <p:sp>
          <p:nvSpPr>
            <p:cNvPr id="3" name="object 3"/>
            <p:cNvSpPr/>
            <p:nvPr/>
          </p:nvSpPr>
          <p:spPr>
            <a:xfrm>
              <a:off x="4908682" y="755904"/>
              <a:ext cx="73151" cy="4267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945258" y="801624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79" h="12700">
                  <a:moveTo>
                    <a:pt x="0" y="0"/>
                  </a:moveTo>
                  <a:lnTo>
                    <a:pt x="36576" y="0"/>
                  </a:lnTo>
                </a:path>
                <a:path w="43179" h="12700">
                  <a:moveTo>
                    <a:pt x="6096" y="6095"/>
                  </a:moveTo>
                  <a:lnTo>
                    <a:pt x="42672" y="6095"/>
                  </a:lnTo>
                </a:path>
                <a:path w="43179" h="12700">
                  <a:moveTo>
                    <a:pt x="12191" y="12191"/>
                  </a:moveTo>
                  <a:lnTo>
                    <a:pt x="42672" y="12191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1196219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42177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37594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11914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06986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44602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7741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54202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70026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2969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0647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929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61607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47721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23177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08553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524377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01162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932809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755769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322697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69455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87133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987162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60895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78573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196219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2177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37594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159386" y="850391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451994" y="850391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744602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77418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354202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470026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829690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0647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39290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1607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847721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31770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408553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524377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701162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932809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755769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030090" y="850391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322697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69455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87133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41388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60895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78573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196219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2177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37594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811914" y="856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00890" y="856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159386" y="85648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451994" y="8564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744602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54202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470026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00647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1607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847721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231770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408553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701162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32809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755769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030090" y="8564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322697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69455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87133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987162" y="856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41388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78573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196219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42177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37594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811914" y="86258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000890" y="86258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744602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177418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354202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70026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829690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00647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39290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1607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847721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231770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408553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524377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701162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32809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755769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7322697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769455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87133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987162" y="862583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60895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78573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196219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2177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37594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811914" y="86868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207130" y="835152"/>
            <a:ext cx="195072" cy="548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000890" y="86868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481450" y="835152"/>
            <a:ext cx="195072" cy="548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744602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177418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354202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470026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829690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00647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439290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860425" y="835152"/>
            <a:ext cx="243840" cy="853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61607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847721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31770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408553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524377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701162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122297" y="835152"/>
            <a:ext cx="243840" cy="853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932809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755769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322697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69455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87133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987162" y="86868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8407786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8608954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878573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196219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42177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37594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451994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744602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8901562" y="835152"/>
            <a:ext cx="243840" cy="853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890906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177418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354202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470026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829690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00647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152777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439290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61607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847721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231770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408553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524377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701162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932809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755769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7030090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322697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69455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87133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8608954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878573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8932042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196219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42177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537594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811914" y="88087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994794" y="88087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159386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51994" y="8808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744602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884810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177418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354202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470026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829690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00647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46682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439290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61607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847721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231770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08553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524377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701162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932809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755769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030090" y="8808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322697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69455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87133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987162" y="88087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8608954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78573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8925945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196219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2177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537594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811914" y="88696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994794" y="88696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159386" y="8869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451994" y="8869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4602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354202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470026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00647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61607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847721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231770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408553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982602" y="847344"/>
            <a:ext cx="115824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162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932809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335146" y="8869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609466" y="886967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755769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030090" y="8869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322697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69455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87133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987162" y="88696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8401690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878573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196219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42177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53759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811914" y="89306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994794" y="89306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159386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45199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616586" y="8930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74460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8157850" y="841247"/>
            <a:ext cx="115824" cy="853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177418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5420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470026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829690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00647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439290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61607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84772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23177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408553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524377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70116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932809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755769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703009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194681" y="89306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3226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69455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87133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8170042" y="89306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608954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78573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196219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53759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159386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33007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45199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74460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872618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04330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177418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5420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470026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829690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00647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134490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30517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439290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61607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84772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23177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408553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5524377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70116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5932809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207130" y="8991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481450" y="8991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811914" y="847344"/>
            <a:ext cx="121919" cy="12801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755769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03009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3226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769455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787133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8395593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608954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878573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913754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908444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196219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446155" y="905255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53759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159386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5199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74460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86652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04940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177418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35420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470026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829690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00647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128394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311274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987162" y="847344"/>
            <a:ext cx="121919" cy="12801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439290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61607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84772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23177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408553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24377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70116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932809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353433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62775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755769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03009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3226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69455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87133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395593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608954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78573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890765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090538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196219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446155" y="91135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53759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811914" y="91135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54864" y="0"/>
                </a:lnTo>
              </a:path>
              <a:path w="109855">
                <a:moveTo>
                  <a:pt x="60960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988697" y="91135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48767" y="0"/>
                </a:lnTo>
              </a:path>
              <a:path w="109855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159386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336169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45199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74460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86652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0554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177418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35420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470026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829690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00647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12839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31737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439290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61607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84772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23177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08553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24377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70116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932809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201033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359530" y="9113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475353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633850" y="9113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755769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03009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3226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69455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87133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987162" y="91135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163945" y="91135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389497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608954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78573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90765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9096633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196219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446155" y="917447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3759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811914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54864" y="0"/>
                </a:lnTo>
              </a:path>
              <a:path w="109855">
                <a:moveTo>
                  <a:pt x="60960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88697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48767" y="0"/>
                </a:lnTo>
              </a:path>
              <a:path w="109855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15938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336169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45199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63487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74460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06159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35420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47002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00647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323465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61607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84772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23177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08553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70116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932809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201033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475353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755769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70300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212969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73226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769455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787133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7987162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163945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389497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78573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910273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19621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440059" y="923544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53759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1191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04356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15938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365114" y="841247"/>
            <a:ext cx="152400" cy="1341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45199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63487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74460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860425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06159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177418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35420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02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829690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00647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41222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323465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439290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61607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84772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23177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408553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524377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159386" y="841247"/>
            <a:ext cx="237744" cy="1767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70116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93280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201033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3595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6475353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63385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75576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0300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21296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3226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69455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87133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8716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21880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8608954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78573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90156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91027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9230745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196219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53759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811914" y="92963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7056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982602" y="92963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48767" y="0"/>
                </a:lnTo>
              </a:path>
              <a:path w="116205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159386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336169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45199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3487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74460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860425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067690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177418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35420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70026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829690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00647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421771" y="896111"/>
            <a:ext cx="54864" cy="609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122297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32956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439290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61607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84772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23177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408553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524377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70116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932809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755769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03009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212969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3226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9455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87133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987162" y="92963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8157850" y="92963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838340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8608954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878573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890156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910882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9230745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19621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53759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811914" y="93573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7056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982602" y="93573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48767" y="0"/>
                </a:lnTo>
              </a:path>
              <a:path w="116205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15938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336169" y="9357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45199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74460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06769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35420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47002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00647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32956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61607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84772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3177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408553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70116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93280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207130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481450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75576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03009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226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69455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87133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987162" y="93573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8157850" y="93573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8383402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878573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910882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9230745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196219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421771" y="94183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53759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811914" y="94183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7056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982602" y="94183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48767" y="0"/>
                </a:lnTo>
              </a:path>
              <a:path w="116205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159386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45199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634874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74460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854330" y="932688"/>
            <a:ext cx="54864" cy="121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35420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470026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00647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116202" y="932688"/>
            <a:ext cx="54864" cy="121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61607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84772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523177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5408553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70116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932809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207130" y="94183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481450" y="941832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755769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03009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212969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3226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69455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87133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987162" y="94183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8157850" y="94183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878573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8895466" y="932688"/>
            <a:ext cx="54864" cy="1219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9230745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196219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53759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8119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04356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159386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45199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74460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854330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07378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7741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35420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470026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8296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00647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116202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335658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44392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461607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84772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23177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408553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552437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570116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932809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207130" y="94792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481450" y="947927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55769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0300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3226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69455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87133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98716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8218809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8377305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860895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878573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89546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9114921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9230745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196219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53759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811914" y="95402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73151" y="0"/>
                </a:moveTo>
                <a:lnTo>
                  <a:pt x="121919" y="0"/>
                </a:lnTo>
              </a:path>
              <a:path w="287019">
                <a:moveTo>
                  <a:pt x="164592" y="0"/>
                </a:moveTo>
                <a:lnTo>
                  <a:pt x="213359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159386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317882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45199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74460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854330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73786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77418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35420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470026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829690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00647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116202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335658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439290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61607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8477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523177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5408553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5524377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570116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932809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755769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703009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73226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769455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787133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7987162" y="95402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2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8377305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8608954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878573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8895466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9114921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9230745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196219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537594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976506" y="944880"/>
            <a:ext cx="54863" cy="304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811914" y="960119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73151" y="0"/>
                </a:moveTo>
                <a:lnTo>
                  <a:pt x="121919" y="0"/>
                </a:lnTo>
              </a:path>
              <a:path w="287019">
                <a:moveTo>
                  <a:pt x="164592" y="0"/>
                </a:moveTo>
                <a:lnTo>
                  <a:pt x="213359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159386" y="96011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45199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74460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854330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73786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17741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35420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470026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82969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400647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4116202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4335658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443929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461607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4847721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523177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5408553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552437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570116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5932809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755769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703009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7322697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769455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8151754" y="944880"/>
            <a:ext cx="54863" cy="304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787133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7987162" y="960119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2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860895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878573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8895466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9114921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9230745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196219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537594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811914" y="96621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73151" y="0"/>
                </a:moveTo>
                <a:lnTo>
                  <a:pt x="121919" y="0"/>
                </a:lnTo>
              </a:path>
              <a:path w="287019">
                <a:moveTo>
                  <a:pt x="164592" y="0"/>
                </a:moveTo>
                <a:lnTo>
                  <a:pt x="213359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159386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451994" y="9662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74460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4330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17741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35420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470026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82969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400647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4116202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43929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61607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4847721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23177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5408553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552437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570116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932809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755769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7030090" y="9662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7322697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769455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787133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7987162" y="96621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2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8371209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860895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878573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8895466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9230745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196219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537594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81191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04356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451994" y="9723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74460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4823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7378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177418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470026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829690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7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11010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33565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4439290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4847721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23177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5408553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5524377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932809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225418" y="97231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499738" y="97231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755769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030090" y="9723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322697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769455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787133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798716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8218809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846265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8608954" y="9723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54864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201033" y="890016"/>
            <a:ext cx="219456" cy="15239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878573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8889369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475353" y="890016"/>
            <a:ext cx="219456" cy="15239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911492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9230745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196219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537594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811914" y="97840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79248" y="0"/>
                </a:moveTo>
                <a:lnTo>
                  <a:pt x="128015" y="0"/>
                </a:lnTo>
              </a:path>
              <a:path w="287019">
                <a:moveTo>
                  <a:pt x="158495" y="0"/>
                </a:moveTo>
                <a:lnTo>
                  <a:pt x="207263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159386" y="9784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4460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4823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7378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17741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35420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470026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82969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400647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411010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433565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443929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461607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847721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23177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408553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52437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70116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32809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451994" y="841247"/>
            <a:ext cx="256032" cy="29260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755769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322697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69455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87133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7987162" y="97840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8365114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8468745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860895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78573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8889369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911492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196219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537594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811914" y="98450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79248" y="0"/>
                </a:moveTo>
                <a:lnTo>
                  <a:pt x="128015" y="0"/>
                </a:lnTo>
              </a:path>
              <a:path w="287019">
                <a:moveTo>
                  <a:pt x="158495" y="0"/>
                </a:moveTo>
                <a:lnTo>
                  <a:pt x="207263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30090" y="841247"/>
            <a:ext cx="256032" cy="29260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4460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84823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7378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177418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470026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829690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11010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33565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439290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847721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23177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408553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524377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932809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755769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322697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69455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87133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987162" y="98450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8365114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8468745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860895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8889369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911492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196219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537594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811914" y="99060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79248" y="0"/>
                </a:moveTo>
                <a:lnTo>
                  <a:pt x="128015" y="0"/>
                </a:lnTo>
              </a:path>
              <a:path w="287019">
                <a:moveTo>
                  <a:pt x="158495" y="0"/>
                </a:moveTo>
                <a:lnTo>
                  <a:pt x="207263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159386" y="9906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451994" y="9906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74460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84823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7378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17741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35420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470026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82969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00647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11010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33565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43929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61607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847721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23177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408553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52437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0116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932809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755769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7030090" y="9906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7322697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769455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787133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7987162" y="99060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860895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878573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8889369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911492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196219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537594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811914" y="99669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79248" y="0"/>
                </a:moveTo>
                <a:lnTo>
                  <a:pt x="128015" y="0"/>
                </a:lnTo>
              </a:path>
              <a:path w="287019">
                <a:moveTo>
                  <a:pt x="158495" y="0"/>
                </a:moveTo>
                <a:lnTo>
                  <a:pt x="207263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74460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84823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7378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40" name="object 840"/>
          <p:cNvGrpSpPr/>
          <p:nvPr/>
        </p:nvGrpSpPr>
        <p:grpSpPr>
          <a:xfrm>
            <a:off x="3177418" y="853439"/>
            <a:ext cx="231775" cy="280670"/>
            <a:chOff x="3177418" y="853439"/>
            <a:chExt cx="231775" cy="280670"/>
          </a:xfrm>
        </p:grpSpPr>
        <p:sp>
          <p:nvSpPr>
            <p:cNvPr id="841" name="object 841"/>
            <p:cNvSpPr/>
            <p:nvPr/>
          </p:nvSpPr>
          <p:spPr>
            <a:xfrm>
              <a:off x="3177418" y="853439"/>
              <a:ext cx="231648" cy="280415"/>
            </a:xfrm>
            <a:prstGeom prst="rect">
              <a:avLst/>
            </a:prstGeom>
            <a:blipFill>
              <a:blip r:embed="rId1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3177418" y="996695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54864" y="0"/>
                  </a:lnTo>
                </a:path>
                <a:path w="231775">
                  <a:moveTo>
                    <a:pt x="176784" y="0"/>
                  </a:moveTo>
                  <a:lnTo>
                    <a:pt x="231648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3" name="object 843"/>
          <p:cNvSpPr/>
          <p:nvPr/>
        </p:nvSpPr>
        <p:spPr>
          <a:xfrm>
            <a:off x="3829690" y="853439"/>
            <a:ext cx="231648" cy="28041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470026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82969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400647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4439290" y="853439"/>
            <a:ext cx="231648" cy="28041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411010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33565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43929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61607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524377" y="853439"/>
            <a:ext cx="231648" cy="28041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847721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23177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408553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52437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70116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932809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6755769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322697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69455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87133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987162" y="99669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6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8359018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860895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78573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8889369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911492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196219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537594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811914" y="1002791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85343" y="0"/>
                </a:moveTo>
                <a:lnTo>
                  <a:pt x="134111" y="0"/>
                </a:lnTo>
              </a:path>
              <a:path w="287019">
                <a:moveTo>
                  <a:pt x="152400" y="0"/>
                </a:moveTo>
                <a:lnTo>
                  <a:pt x="201167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159386" y="10027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74460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84823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7378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177418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470026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829690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5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11010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33565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439290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847721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23177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408553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524377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932809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6755769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7322697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769455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787133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7987162" y="1002791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847484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860895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5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8889369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911492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196219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53759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811914" y="100888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85343" y="0"/>
                </a:moveTo>
                <a:lnTo>
                  <a:pt x="134111" y="0"/>
                </a:lnTo>
              </a:path>
              <a:path w="287019">
                <a:moveTo>
                  <a:pt x="152400" y="0"/>
                </a:moveTo>
                <a:lnTo>
                  <a:pt x="201167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159386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323978" y="100888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74460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17741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35420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470026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82969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00647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43929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461607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484772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23177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408553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8499226" y="853439"/>
            <a:ext cx="341376" cy="2743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52437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70116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932809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6755769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73226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769455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787133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7987162" y="100888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860895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78573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196219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53759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811914" y="101498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85343" y="0"/>
                </a:moveTo>
                <a:lnTo>
                  <a:pt x="134111" y="0"/>
                </a:lnTo>
              </a:path>
              <a:path w="287019">
                <a:moveTo>
                  <a:pt x="152400" y="0"/>
                </a:moveTo>
                <a:lnTo>
                  <a:pt x="201167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159386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5199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74460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854330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73786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17741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281050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470026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82969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933321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4116202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335658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443929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4542921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484772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23177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408553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524377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628009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932809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6755769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703009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7322697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769455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787133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7987162" y="101498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8352921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860895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8712586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8895466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9114921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196219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53759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811914" y="102108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85343" y="0"/>
                </a:moveTo>
                <a:lnTo>
                  <a:pt x="134111" y="0"/>
                </a:lnTo>
              </a:path>
              <a:path w="287019">
                <a:moveTo>
                  <a:pt x="152400" y="0"/>
                </a:moveTo>
                <a:lnTo>
                  <a:pt x="201167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159386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42266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45199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74460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854330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73786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17741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35420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470026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82969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400647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4116202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4335658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443929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461607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484772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23177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408553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52437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70116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932809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6755769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703009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73226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769455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787133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7987162" y="102108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4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860895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878573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8895466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9114921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196219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53759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8119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04356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159386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348362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45199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74460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854330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73786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17741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35420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470026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82969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00647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116202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335658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43929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61607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84772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23177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408553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52437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0116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932809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6755769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703009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73226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769455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787133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798716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8218809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860895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878573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8895466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9114921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19621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53759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811914" y="1033272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91439" y="0"/>
                </a:moveTo>
                <a:lnTo>
                  <a:pt x="140207" y="0"/>
                </a:lnTo>
              </a:path>
              <a:path w="287019">
                <a:moveTo>
                  <a:pt x="146304" y="0"/>
                </a:moveTo>
                <a:lnTo>
                  <a:pt x="195071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15938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348362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45199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74460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543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676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17741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293242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47002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8296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945514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11620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32956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4392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4555114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8328538" y="987552"/>
            <a:ext cx="225552" cy="8534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4847721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237865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524377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640202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93280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675576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70300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7322697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7700650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7987162" y="1033272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1440" y="0"/>
                </a:moveTo>
                <a:lnTo>
                  <a:pt x="140207" y="0"/>
                </a:lnTo>
              </a:path>
              <a:path w="287020">
                <a:moveTo>
                  <a:pt x="146303" y="0"/>
                </a:moveTo>
                <a:lnTo>
                  <a:pt x="195071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860895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8724778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897258" y="1024127"/>
            <a:ext cx="115824" cy="304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889546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910882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19621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53759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8119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04356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15938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34836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45199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74460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543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676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17741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293242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47002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8296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945514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11620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32956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4392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555114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847721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237865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408553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524377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640202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93280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6371721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664604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675576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70300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7322697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8072505" y="1024127"/>
            <a:ext cx="115824" cy="304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7700650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7871338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798716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821880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8340730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860895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8724778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889546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910882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196219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3759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811914" y="104546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91439" y="0"/>
                </a:moveTo>
                <a:lnTo>
                  <a:pt x="195071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159386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34836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45199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74460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17741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299338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470026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82969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951609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43929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61209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847721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237865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408553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524377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646297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932809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618884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6371721" y="104546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664604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6755769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703009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7322697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7700650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7871338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7987162" y="104546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1440" y="0"/>
                </a:moveTo>
                <a:lnTo>
                  <a:pt x="195071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8340730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860895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8730874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196219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53759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8119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04356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15938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34836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45199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598297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74460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860425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6159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17741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47002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8296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122297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323465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4392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847721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5237865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5408553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5524377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5932809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6194938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6371721" y="105156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7536" y="0"/>
                </a:moveTo>
                <a:lnTo>
                  <a:pt x="14630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664604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6755769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70300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7176393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7322697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7700650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7871338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798716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8218809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60895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90156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91027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196219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53759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811914" y="105765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97536" y="0"/>
                </a:moveTo>
                <a:lnTo>
                  <a:pt x="188975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15938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34836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45199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604394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74460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17741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305433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47002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82969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957706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43929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567306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847721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5237865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5408553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5524377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5652394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5932809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619493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6371721" y="105765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664604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6755769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703009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7182490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7322697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7700650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7871338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7987162" y="105765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8334633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860895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8736969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196219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53759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811914" y="1063752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97536" y="0"/>
                </a:moveTo>
                <a:lnTo>
                  <a:pt x="188975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159386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348362" y="10637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45199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74460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5549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17741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311530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470026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82969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963802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31737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43929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573402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847721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5237865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52437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658490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932809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848234" y="93878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619493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6371721" y="10637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646925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6646042" y="10637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6755769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703009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110106" y="93878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732269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770065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7987162" y="1063752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860895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8743066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9096633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196219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53759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811914" y="1069847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97536" y="0"/>
                </a:moveTo>
                <a:lnTo>
                  <a:pt x="188975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15938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34226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45199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610490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74460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4940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1774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8889369" y="93878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47002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82969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1127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43929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847721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540245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552437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5932809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619493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646925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6755769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703009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718858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732269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786524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7987162" y="1069847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849922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860895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909053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196219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53759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811914" y="107594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54864" y="0"/>
                </a:lnTo>
              </a:path>
              <a:path w="287019">
                <a:moveTo>
                  <a:pt x="97536" y="0"/>
                </a:moveTo>
                <a:lnTo>
                  <a:pt x="188975" y="0"/>
                </a:lnTo>
              </a:path>
              <a:path w="287019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159386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45199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4460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17741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317626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470026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82969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969897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43929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579497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847721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539636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5524377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5664586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5932809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6755769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703009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7322697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7859145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7987162" y="107594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860895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8749162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196219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53759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8119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915546" y="108203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04356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159386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45199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74460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17741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470026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82969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43929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847721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5390265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5524377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5932809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6201033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6475353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6755769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703009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7322697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7853050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798716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8090793" y="108203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8218809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8328538" y="10820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860895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9230745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196219" y="108813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537594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8119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915546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043562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159386" y="10881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45199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22682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744602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878714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18922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17741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323721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470026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82969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975994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140586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280794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43929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585594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847721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5243962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5524377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5670682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5932809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6207130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6481450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6755769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03009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720077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7322697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7706745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7987162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8090793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8218809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8322442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8505321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860895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8755257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8919850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9060057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9230745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196219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537594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8119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915546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043562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45199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744602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884810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17741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329818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470026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82969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982090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4146682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443929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4591690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4847721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5524377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5676777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5932809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6755769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703009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7322697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7712842" y="1094232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7987162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8090793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8218809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60895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8761354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8925945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9230745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196219" y="110032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537594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8119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915546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043562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159386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45199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744602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890906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17741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470026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82969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4152777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443929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4847721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6201033" y="1066800"/>
            <a:ext cx="219456" cy="7315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5524377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6475353" y="1066800"/>
            <a:ext cx="219456" cy="7315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5932809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6213226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6487546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6755769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03009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322697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987162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5237865" y="1030224"/>
            <a:ext cx="225552" cy="1097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8090793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8218809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860895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8932042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9230745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196219" y="110642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537594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700650" y="1030224"/>
            <a:ext cx="225552" cy="10972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8119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043562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45199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8304154" y="1072896"/>
            <a:ext cx="79248" cy="609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634874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744602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897002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17741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335914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470026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82969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988186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158874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443929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4597786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4847721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5524377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5682874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5932809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6219321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6493642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6755769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159386" y="1072896"/>
            <a:ext cx="237744" cy="609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03009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12969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322697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987162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8218809" y="110642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8511418" y="110642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8767450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8938138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9230745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196219" y="11125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537594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8119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921642" y="11125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043562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159386" y="111251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45199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640969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744602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903097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17741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0026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82969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4164970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443929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4847721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5524377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5932809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6225418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6499738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6755769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03009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19066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322697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987162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8096890" y="111251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8218809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8517514" y="111251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48767" y="0"/>
                </a:lnTo>
              </a:path>
              <a:path w="146684">
                <a:moveTo>
                  <a:pt x="9144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915546" y="1103375"/>
            <a:ext cx="79247" cy="3047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8944233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9230745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196219" y="11186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537594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8119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921642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043562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45199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744602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17741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342009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0026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82969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994282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443929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4603882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4847721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5524377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5688970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5932809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8090793" y="1103375"/>
            <a:ext cx="79247" cy="3047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6755769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03009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322697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987162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8096890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8218809" y="111861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4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8517514" y="111861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4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8773545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9230745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196219" y="11247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537594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8119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921642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043562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45199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744602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17741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34810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0026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82969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4000377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443929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4609977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4847721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5524377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5695065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5932809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6243706" y="11247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6518026" y="11247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6755769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03009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322697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987162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8096890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8218809" y="112471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54864" y="0"/>
                </a:lnTo>
              </a:path>
              <a:path w="146684">
                <a:moveTo>
                  <a:pt x="9144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860895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877964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9230745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196219" y="11308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537594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8119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043562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45199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744602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939674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17741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0026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82969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4201546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443929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4847721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5524377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5932809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6755769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03009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322697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987162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8218809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68" name="object 1568"/>
          <p:cNvGrpSpPr/>
          <p:nvPr/>
        </p:nvGrpSpPr>
        <p:grpSpPr>
          <a:xfrm>
            <a:off x="8523609" y="1127760"/>
            <a:ext cx="140335" cy="6350"/>
            <a:chOff x="8523609" y="1127760"/>
            <a:chExt cx="140335" cy="6350"/>
          </a:xfrm>
        </p:grpSpPr>
        <p:sp>
          <p:nvSpPr>
            <p:cNvPr id="1569" name="object 1569"/>
            <p:cNvSpPr/>
            <p:nvPr/>
          </p:nvSpPr>
          <p:spPr>
            <a:xfrm>
              <a:off x="8523609" y="1127760"/>
              <a:ext cx="54864" cy="6095"/>
            </a:xfrm>
            <a:prstGeom prst="rect">
              <a:avLst/>
            </a:prstGeom>
            <a:blipFill>
              <a:blip r:embed="rId2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8608953" y="1130808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1" name="object 1571"/>
          <p:cNvSpPr/>
          <p:nvPr/>
        </p:nvSpPr>
        <p:spPr>
          <a:xfrm>
            <a:off x="8779642" y="1127760"/>
            <a:ext cx="60960" cy="609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8980809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9230745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196219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446155" y="13319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43370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549530" y="13319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817754" y="133197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506602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68338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799209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012570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4189353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305177" y="13319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579497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798953" y="13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5365882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5481706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5676777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5829177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6127882" y="13319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084954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810378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987162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810298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196219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446155" y="13380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141097" y="133807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2433706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2549530" y="13380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817754" y="1338072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5066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683386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799209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01257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9353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305177" y="13380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579497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5073274" y="133807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5365882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5829177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6121786" y="13380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6292474" y="1338072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084954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517769" y="133807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81037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987162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8102986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196219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446155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141097" y="13441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2433706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549530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817754" y="1344167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683386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799209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189353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05177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579497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5073274" y="13441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5365882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5481706" y="134416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5670682" y="134416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5829177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6121786" y="13441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6292474" y="13441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084954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517769" y="13441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987162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8102986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196219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446155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433706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549530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817754" y="1350263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506602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683386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799209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012570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189353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305177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579497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98953" y="1350263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5365882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5481706" y="13502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5670682" y="13502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5829177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6292474" y="135026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6816730" y="135026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084954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810378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987162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8102986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196219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446155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433706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2549530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817754" y="1356360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506602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683386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824106" y="1322832"/>
            <a:ext cx="243840" cy="853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799209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4012570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4189353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305177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4579497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798953" y="135636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3189610" y="1322832"/>
            <a:ext cx="243840" cy="853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5365882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5481706" y="13563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5670682" y="13563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5829177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6292474" y="135636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084954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810378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987162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8102986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196219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446155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854586" y="13624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00778" y="1322832"/>
            <a:ext cx="243840" cy="853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433706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549530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817754" y="136245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3220090" y="13624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3506602" y="136245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3683386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3799209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4012570" y="136245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4189353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4305177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4579497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4798953" y="13624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5073274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5365882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5829177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6774057" y="1322832"/>
            <a:ext cx="249936" cy="7315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6487546" y="1362455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084954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31257" y="13624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517769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810378" y="1362455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987162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8102986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196219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446155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848490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141097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433706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549530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817754" y="1368552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3213994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3506602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3683386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3799209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4012570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4189353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4305177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4579497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5073274" y="13685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5365882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5481706" y="13685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5664586" y="13685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5829177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6286377" y="1368552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6487546" y="136855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6572890" y="136855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084954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25162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517769" y="13685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810378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987162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8102986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196219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446155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141097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433706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549530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817754" y="1374647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3683386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3799209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4189353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4305177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4579497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4798953" y="137464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5073274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5365882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5481706" y="137464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5664586" y="137464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5829177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6286377" y="13746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084954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517769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987162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8102986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196219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446155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5652394" y="1335024"/>
            <a:ext cx="115824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141097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43370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549530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6405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307378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3506602" y="138074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368338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3799209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4012570" y="138074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4189353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4305177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4579497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4798953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5073274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5237865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5365882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5481706" y="13807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5664586" y="13807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5829177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6572890" y="138074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084954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517769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682362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810378" y="138074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987162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810298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196219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446155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00698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141097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31178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43370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549530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95796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307378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320180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337249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3506602" y="138683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368338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3799209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4012570" y="138683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4189353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4305177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4579497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4798953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5073274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5365882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5829177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084954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12969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383657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517769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810378" y="138683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987162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810298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1196219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1446155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01308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6042538" y="1347216"/>
            <a:ext cx="128016" cy="7315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141097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5481706" y="1335024"/>
            <a:ext cx="121919" cy="12801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43370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549530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307378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319570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337858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3506602" y="139293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368338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3799209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4012570" y="139293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4189353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4305177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4579497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4798953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496354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5073274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5365882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5829177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6066921" y="139293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6286377" y="13929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6963033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084954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06874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389754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517769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810378" y="139293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987162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810298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196219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446155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01917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141097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317882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43370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549530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307378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319570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3384682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3506602" y="139903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368338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3799209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4012570" y="139903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4189353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4305177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4579497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4798953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5073274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5365882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5481706" y="139903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60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5658490" y="139903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5829177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6280282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6572890" y="139903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084954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06874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395850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517769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810378" y="1399032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987162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810298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196219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446155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02527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141097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317882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43370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549530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307378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390777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68338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799209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4189353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4305177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4579497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4798953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507327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5256153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5365882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5481706" y="140512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60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5658490" y="140512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6274186" y="1359408"/>
            <a:ext cx="164591" cy="8534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5829177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6042538" y="140512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6969130" y="1395983"/>
            <a:ext cx="60960" cy="1219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08495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401945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517769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700650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987162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810298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196219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446155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02527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141097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43370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54953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307378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318961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3390777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141097" y="1328927"/>
            <a:ext cx="237744" cy="17678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3506602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368338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3799209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4012570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418935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4305177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4579497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479895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4969642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507327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525615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5365882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548170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571335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5829177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6280282" y="14112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6975226" y="141122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08495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00778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401945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517769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70065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810378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987162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810298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1196219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1446155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031369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141097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17882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43370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6761866" y="1377696"/>
            <a:ext cx="91440" cy="5486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549530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307378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3189610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3396874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3506602" y="141731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368338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3799209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4012570" y="141731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4189353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4305177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4579497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4798953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4969642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5073274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5256153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5365882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5481706" y="141731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5652394" y="141731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5829177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6115690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6280282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6767962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084954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00778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408042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517769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700650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810378" y="141731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987162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810298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196219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446155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031369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141097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17882" y="14234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43370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549530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927482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307378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3396874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368338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3799209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4189353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4305177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4579497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4798953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4969642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5073274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5365882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5481706" y="142341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5652394" y="142341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5829177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6042538" y="142341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6280282" y="14234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084954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408042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517769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987162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810298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196219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446155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818010" y="1383791"/>
            <a:ext cx="79248" cy="48767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141097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43370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549530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921386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307378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3183514" y="1420367"/>
            <a:ext cx="54864" cy="1219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368338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3799209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4189353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4305177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4579497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4798953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4969642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5073274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5256153" y="14295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5365882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5481706" y="14295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5652394" y="14295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5829177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6042538" y="1429511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48767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084954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194681" y="1420367"/>
            <a:ext cx="54864" cy="1219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517769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700650" y="14295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987162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810298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196219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446155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818010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37466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141097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43370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549530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307378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3183514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3402970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3506602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4798953" y="1335024"/>
            <a:ext cx="225552" cy="17678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368338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3799209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4012570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4189353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4305177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4579497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4798953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5073274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5365882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548170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5713353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5829177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6115690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6761866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084954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194681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414138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517769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810378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987162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810298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196219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446155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818010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037466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141097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299594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43370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549530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307378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3183514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3402970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3506602" y="144170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368338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3799209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4012570" y="144170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4189353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6042538" y="1432560"/>
            <a:ext cx="42671" cy="1828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4305177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4579497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4798953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5073274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5365882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5481706" y="144170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1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5829177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6115690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6761866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084954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194681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414138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517769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810378" y="144170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987162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810298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196219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446155" y="14478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818010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37466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141097" y="14478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433706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549530" y="14478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3073786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3183514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3402970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3506602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3683386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3799209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4012570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4189353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4305177" y="14478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4579497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4798953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5073274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5646297" y="1432560"/>
            <a:ext cx="54863" cy="304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5365882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5481706" y="144780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1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5829177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6115690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6761866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084954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194681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414138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517769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810378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987162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8102986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196219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446155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1818010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141097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433706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549530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3073786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3183514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3506602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3683386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3799209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4012570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4189353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4305177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4579497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4798953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5073274" y="14538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5365882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5481706" y="145389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1" y="0"/>
                </a:moveTo>
                <a:lnTo>
                  <a:pt x="213359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5829177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6115690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6761866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084954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194681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517769" y="14538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810378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987162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8102986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196219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446155" y="14599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11914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03746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43370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549530" y="14599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307378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3177418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3402970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3506602" y="14599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7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3799209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4012570" y="14599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4305177" y="14599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4579497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4798953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5073274" y="14599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5365882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548170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5713353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5829177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6115690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6755769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084954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18858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414138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517769" y="14599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810378" y="14599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810298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196219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446155" y="14660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811914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03746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141097" y="146608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43370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549530" y="14660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307378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3177418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3402970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350660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368338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3799209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4012570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4189353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4305177" y="14660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4579497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4798953" y="146608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536588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5481706" y="146608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5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5829177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6268090" y="1438655"/>
            <a:ext cx="170688" cy="54863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6115690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6755769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6902074" y="14660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7084954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18858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5073274" y="1328927"/>
            <a:ext cx="256032" cy="29260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414138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810378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798716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810298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196219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446155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11914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203746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243370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2549530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2884810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07378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177418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3402970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3506602" y="147218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3799209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4012570" y="147218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4305177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4579497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7517769" y="1328927"/>
            <a:ext cx="524256" cy="286511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4798953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5365882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5481706" y="147218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5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5829177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6115690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6268090" y="1472183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6755769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6902074" y="14721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7084954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799466" y="1389888"/>
            <a:ext cx="219456" cy="18287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718858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7414138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7810378" y="147218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810298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196219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446155" y="1478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811914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203746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2141097" y="147828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243370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2549530" y="1478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307378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3177418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3402970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350660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368338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3799209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4012570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4189353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4305177" y="1478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4579497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5073274" y="147828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536588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5481706" y="147828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5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5829177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6115690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6268090" y="147828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6755769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6902074" y="14782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7084954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718858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7414138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7517769" y="147828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7810378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798716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810298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196219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446155" y="14843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11914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03746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43370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549530" y="14843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307378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3177418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3402970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21" name="object 2321"/>
          <p:cNvGrpSpPr/>
          <p:nvPr/>
        </p:nvGrpSpPr>
        <p:grpSpPr>
          <a:xfrm>
            <a:off x="3506602" y="1341119"/>
            <a:ext cx="231775" cy="280670"/>
            <a:chOff x="3506602" y="1341119"/>
            <a:chExt cx="231775" cy="280670"/>
          </a:xfrm>
        </p:grpSpPr>
        <p:sp>
          <p:nvSpPr>
            <p:cNvPr id="2322" name="object 2322"/>
            <p:cNvSpPr/>
            <p:nvPr/>
          </p:nvSpPr>
          <p:spPr>
            <a:xfrm>
              <a:off x="3506602" y="148437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3506602" y="1341119"/>
              <a:ext cx="231648" cy="280415"/>
            </a:xfrm>
            <a:prstGeom prst="rect">
              <a:avLst/>
            </a:prstGeom>
            <a:blipFill>
              <a:blip r:embed="rId1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3683386" y="148437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25" name="object 2325"/>
          <p:cNvSpPr/>
          <p:nvPr/>
        </p:nvSpPr>
        <p:spPr>
          <a:xfrm>
            <a:off x="3799209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26" name="object 2326"/>
          <p:cNvGrpSpPr/>
          <p:nvPr/>
        </p:nvGrpSpPr>
        <p:grpSpPr>
          <a:xfrm>
            <a:off x="4012570" y="1341119"/>
            <a:ext cx="231775" cy="280670"/>
            <a:chOff x="4012570" y="1341119"/>
            <a:chExt cx="231775" cy="280670"/>
          </a:xfrm>
        </p:grpSpPr>
        <p:sp>
          <p:nvSpPr>
            <p:cNvPr id="2327" name="object 2327"/>
            <p:cNvSpPr/>
            <p:nvPr/>
          </p:nvSpPr>
          <p:spPr>
            <a:xfrm>
              <a:off x="4012570" y="148437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4012570" y="1341119"/>
              <a:ext cx="231648" cy="280415"/>
            </a:xfrm>
            <a:prstGeom prst="rect">
              <a:avLst/>
            </a:prstGeom>
            <a:blipFill>
              <a:blip r:embed="rId1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4189354" y="148437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30" name="object 2330"/>
          <p:cNvSpPr/>
          <p:nvPr/>
        </p:nvSpPr>
        <p:spPr>
          <a:xfrm>
            <a:off x="4305177" y="14843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4579497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536588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5481706" y="148437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8" y="0"/>
                </a:moveTo>
                <a:lnTo>
                  <a:pt x="128015" y="0"/>
                </a:lnTo>
              </a:path>
              <a:path w="287020">
                <a:moveTo>
                  <a:pt x="158495" y="0"/>
                </a:moveTo>
                <a:lnTo>
                  <a:pt x="207263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5829177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6115690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6755769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6902074" y="14843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7084954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718858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7414138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7810378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798716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810298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196219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446155" y="1490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811914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037466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141097" y="14904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433706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549530" y="1490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3073786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3177418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3402970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3506602" y="14904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5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3799209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4012570" y="14904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4305177" y="1490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4579497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4798953" y="149047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5365882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5481706" y="1490472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3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5829177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6115690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6383914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6902074" y="149047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7084954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7188586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7414138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7810378" y="14904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5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8102986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196219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446155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2141097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2305690" y="14965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243370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2549530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307378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3506602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368338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3799209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4012570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4189353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4305177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4579497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5365882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5481706" y="1496567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3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5829177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6115690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6261994" y="1481327"/>
            <a:ext cx="67056" cy="18287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6390009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6761866" y="14965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6902074" y="14965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7084954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7810378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7987162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810298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196219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446155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818010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037466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141097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43370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549530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307378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3183514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3402970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3506602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3610233" y="15026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3799209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4012570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4116202" y="15026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4305177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4579497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5073274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5365882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5481706" y="150266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3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5829177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6115690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6761866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6902074" y="15026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7084954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7194681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7414138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7517769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7810378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7914009" y="15026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810298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196219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446155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818010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037466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141097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323978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43370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549530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307378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3183514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3402970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3506602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368338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3799209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4012570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4189353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4305177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4579497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5073274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5365882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5481706" y="150876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3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5829177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6115690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6396106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6761866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6902074" y="150876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7084954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7194681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7414138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7517769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7810378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7987162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810298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196219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446155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818010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037466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2141097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2330074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43370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549530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848234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307378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3183514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3402970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506602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68338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799209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4012570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4189353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4305177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4579497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4798953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5073274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5365882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548170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5713353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5829177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6115690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697522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7084954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7194681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7414138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7517769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7810378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7987162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810298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119621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1446155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1818010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203136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2141097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2330074" y="15209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243370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2549530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2842138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07378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183514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396874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506602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622426" y="15209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79920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4012570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4128394" y="15209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4305177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4579497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4798953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5073274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5365882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5481706" y="1520952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1439" y="0"/>
                </a:moveTo>
                <a:lnTo>
                  <a:pt x="140207" y="0"/>
                </a:lnTo>
              </a:path>
              <a:path w="287020">
                <a:moveTo>
                  <a:pt x="146303" y="0"/>
                </a:moveTo>
                <a:lnTo>
                  <a:pt x="195071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5829177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6115690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639610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676186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697522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7084954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7194681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7408042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751776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7810378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7926202" y="15209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810298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119621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1446155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1818010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03136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2141097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33007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243370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2549530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07378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18351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39687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506602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622426" y="152704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79920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4012570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4128394" y="152704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4305177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4579497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4798953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507327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5567050" y="1511808"/>
            <a:ext cx="115824" cy="304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5365882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548170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5713353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5829177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6115690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639610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697522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708495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7194681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7408042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751776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7810378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7926202" y="152704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810298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1196219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1446155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2141097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2330074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243370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2549530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307378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3506602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3628521" y="15331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3799209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012570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134490" y="15331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305177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579497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798953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5073274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5365882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5481706" y="153314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1439" y="0"/>
                </a:moveTo>
                <a:lnTo>
                  <a:pt x="195071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5829177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6115690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639610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697522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7084954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7517769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7810378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7932297" y="15331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810298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1196219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1446155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182410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202527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2141097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233007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243370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254953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307378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318961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3390777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350660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3799209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01257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305177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579497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798953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507327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5219577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536588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548170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5713353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5829177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611569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676796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697522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708495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7200778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7401945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7517769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7664074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7810378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810298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1196219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1446155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2141097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2330074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243370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254953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307378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3506602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3634618" y="154533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3799209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401257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4140586" y="154533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4305177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4579497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4798953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073274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225674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365882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481706" y="154533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6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829177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611569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6396106" y="15453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6774057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697522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7084954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7517769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7670169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7810378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7938393" y="154533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810298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1196219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1446155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2019178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2141097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2330074" y="15514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243370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2549530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307378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3384682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3506602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3640714" y="155143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3799209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4012570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4146682" y="155143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4305177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1811914" y="142646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4579497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4798953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07327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365882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481706" y="155143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54864" y="0"/>
                </a:lnTo>
              </a:path>
              <a:path w="189229">
                <a:moveTo>
                  <a:pt x="97536" y="0"/>
                </a:moveTo>
                <a:lnTo>
                  <a:pt x="18897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3177418" y="142646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713353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829177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6115690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6261994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6396106" y="15514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697522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708495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7395850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7517769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7810378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7944490" y="1551432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810298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1196219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1446155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2013082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2141097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2323978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2433706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7188586" y="1426463"/>
            <a:ext cx="280416" cy="2011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2549530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2811658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3073786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3378586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3506602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3799209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4012570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4305177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4579497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4798953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073274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23177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365882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481706" y="1557527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6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829177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6115690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6261994" y="15575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7084954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7389754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7517769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7676266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7810378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8102986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1196219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1446155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2141097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2433706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2549530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2805562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3073786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3506602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3646809" y="156362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3799209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4012570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4152777" y="156362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4305177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4579497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4798953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5073274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5365882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5481706" y="156362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6" y="0"/>
                </a:moveTo>
                <a:lnTo>
                  <a:pt x="188975" y="0"/>
                </a:lnTo>
              </a:path>
              <a:path w="287020">
                <a:moveTo>
                  <a:pt x="231648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5829177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6115690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6963033" y="156362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7084954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7517769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7810378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7950586" y="156362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8102986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1196219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1446155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2141097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243370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2549530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307378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3506602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3799209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4012570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4305177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4579497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4798953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5073274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5365882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548170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5585338" y="156971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5713353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5829177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115690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786250" y="1569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950842" y="156971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7084954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7517769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7810378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810298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1196219" y="1575816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207263" y="0"/>
                </a:lnTo>
              </a:path>
              <a:path w="475614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1842394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1982602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2141097" y="15758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2433706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2549530" y="1575816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225552" y="0"/>
                </a:lnTo>
              </a:path>
              <a:path w="579119">
                <a:moveTo>
                  <a:pt x="249935" y="0"/>
                </a:moveTo>
                <a:lnTo>
                  <a:pt x="487679" y="0"/>
                </a:lnTo>
              </a:path>
              <a:path w="579119">
                <a:moveTo>
                  <a:pt x="524255" y="0"/>
                </a:moveTo>
                <a:lnTo>
                  <a:pt x="5791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3207897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3348106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3506602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3652906" y="157581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3799209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4012570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4158874" y="157581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4305177" y="15758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4579497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4798953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5073274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5243962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5365882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5481706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5585338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5713353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5829177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6115690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6268090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7084954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7219066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7359274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7517769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7688457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7810378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956681" y="157581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8102986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1196219" y="1581911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207263" y="0"/>
                </a:lnTo>
              </a:path>
              <a:path w="475614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1848490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2433706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2549530" y="15819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6755769" y="1487424"/>
            <a:ext cx="274320" cy="140207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2799466" y="1581911"/>
            <a:ext cx="329565" cy="0"/>
          </a:xfrm>
          <a:custGeom>
            <a:avLst/>
            <a:gdLst/>
            <a:ahLst/>
            <a:cxnLst/>
            <a:rect l="l" t="t" r="r" b="b"/>
            <a:pathLst>
              <a:path w="329564">
                <a:moveTo>
                  <a:pt x="0" y="0"/>
                </a:moveTo>
                <a:lnTo>
                  <a:pt x="237743" y="0"/>
                </a:lnTo>
              </a:path>
              <a:path w="329564">
                <a:moveTo>
                  <a:pt x="274319" y="0"/>
                </a:moveTo>
                <a:lnTo>
                  <a:pt x="3291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3213994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3506602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3659002" y="1581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6255897" y="1499616"/>
            <a:ext cx="195072" cy="12801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3799209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4012570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4164970" y="1581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4305177" y="15819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4579497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4798953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5073274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5365882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5481706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5585338" y="1581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5713353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5829177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6115690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7084954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7225162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7517769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7810378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7962778" y="1581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8102986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1196219" y="1588008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207263" y="0"/>
                </a:lnTo>
              </a:path>
              <a:path w="475614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1854586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2141097" y="158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2433706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2549530" y="1588008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225552" y="0"/>
                </a:lnTo>
              </a:path>
              <a:path w="579119">
                <a:moveTo>
                  <a:pt x="249935" y="0"/>
                </a:moveTo>
                <a:lnTo>
                  <a:pt x="487679" y="0"/>
                </a:lnTo>
              </a:path>
              <a:path w="579119">
                <a:moveTo>
                  <a:pt x="524255" y="0"/>
                </a:moveTo>
                <a:lnTo>
                  <a:pt x="5791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3220090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3506602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3799209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4012570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4305177" y="158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4579497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4798953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5073274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5365882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5481706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5585338" y="1588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5713353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5829177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6115690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7084954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7231257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7517769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7810378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8102986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1196219" y="1594103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207263" y="0"/>
                </a:lnTo>
              </a:path>
              <a:path w="475614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1860682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2141097" y="159410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2433706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2549530" y="1594103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225552" y="0"/>
                </a:lnTo>
              </a:path>
              <a:path w="579119">
                <a:moveTo>
                  <a:pt x="249935" y="0"/>
                </a:moveTo>
                <a:lnTo>
                  <a:pt x="487679" y="0"/>
                </a:lnTo>
              </a:path>
              <a:path w="579119">
                <a:moveTo>
                  <a:pt x="524255" y="0"/>
                </a:moveTo>
                <a:lnTo>
                  <a:pt x="5791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3226186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3506602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3665097" y="159410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3799209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4012570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4171065" y="159410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4305177" y="159410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4579497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4798953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5073274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5256153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5365882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5481706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2141097" y="1560575"/>
            <a:ext cx="237744" cy="6095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5713353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5829177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6115690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7084954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7237354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7517769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7700650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7810378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7968874" y="1594103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8102986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1196219" y="1600200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207263" y="0"/>
                </a:lnTo>
              </a:path>
              <a:path w="475614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1866778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2141097" y="16002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2433706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2549530" y="1600200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225552" y="0"/>
                </a:lnTo>
              </a:path>
              <a:path w="579119">
                <a:moveTo>
                  <a:pt x="249935" y="0"/>
                </a:moveTo>
                <a:lnTo>
                  <a:pt x="487679" y="0"/>
                </a:lnTo>
              </a:path>
              <a:path w="579119">
                <a:moveTo>
                  <a:pt x="524255" y="0"/>
                </a:moveTo>
                <a:lnTo>
                  <a:pt x="5791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3232282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3506602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3799209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4012570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4305177" y="160020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4579497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4798953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5073274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5262250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5365882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5481706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5591433" y="16002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5713353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5829177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6115690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7084954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7243450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7517769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7706745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7810378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8102986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1196219" y="1606296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207263" y="0"/>
                </a:lnTo>
              </a:path>
              <a:path w="475614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2433706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2549530" y="1606296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225552" y="0"/>
                </a:lnTo>
              </a:path>
              <a:path w="579119">
                <a:moveTo>
                  <a:pt x="249935" y="0"/>
                </a:moveTo>
                <a:lnTo>
                  <a:pt x="487679" y="0"/>
                </a:lnTo>
              </a:path>
              <a:path w="579119">
                <a:moveTo>
                  <a:pt x="524255" y="0"/>
                </a:moveTo>
                <a:lnTo>
                  <a:pt x="5791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3506602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3671194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3799209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4012570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4177162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4305177" y="1606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4579497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5585338" y="1591055"/>
            <a:ext cx="79247" cy="3047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4798953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5073274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5365882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5481706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5591433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5713353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5829177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6115690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7084954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7517769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7810378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7974969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8102986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1196219" y="1612391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207263" y="0"/>
                </a:lnTo>
              </a:path>
              <a:path w="475614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2433706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2549530" y="1612391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225552" y="0"/>
                </a:lnTo>
              </a:path>
              <a:path w="579119">
                <a:moveTo>
                  <a:pt x="249935" y="0"/>
                </a:moveTo>
                <a:lnTo>
                  <a:pt x="487679" y="0"/>
                </a:lnTo>
              </a:path>
              <a:path w="579119">
                <a:moveTo>
                  <a:pt x="524255" y="0"/>
                </a:moveTo>
                <a:lnTo>
                  <a:pt x="5791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3506602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3677290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3799209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4012570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4183258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4305177" y="1612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4579497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4798953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5073274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5365882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5481706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5591433" y="16123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5713353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5829177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6115690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7084954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7517769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7810378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8102986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1196219" y="1618488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207263" y="0"/>
                </a:lnTo>
              </a:path>
              <a:path w="475614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1903354" y="1618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2433706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2549530" y="1618488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225552" y="0"/>
                </a:lnTo>
              </a:path>
              <a:path w="579119">
                <a:moveTo>
                  <a:pt x="249935" y="0"/>
                </a:moveTo>
                <a:lnTo>
                  <a:pt x="487679" y="0"/>
                </a:lnTo>
              </a:path>
              <a:path w="579119">
                <a:moveTo>
                  <a:pt x="524255" y="0"/>
                </a:moveTo>
                <a:lnTo>
                  <a:pt x="5791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3268858" y="1618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3506602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3799209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4012570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4305177" y="16184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4579497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4798953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5073274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5365882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5481706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5713353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5829177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6115690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6853305" y="1618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7084954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7280026" y="1618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7517769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78" name="object 2978"/>
          <p:cNvGrpSpPr/>
          <p:nvPr/>
        </p:nvGrpSpPr>
        <p:grpSpPr>
          <a:xfrm>
            <a:off x="7712842" y="1615439"/>
            <a:ext cx="152400" cy="6350"/>
            <a:chOff x="7712842" y="1615439"/>
            <a:chExt cx="152400" cy="6350"/>
          </a:xfrm>
        </p:grpSpPr>
        <p:sp>
          <p:nvSpPr>
            <p:cNvPr id="2979" name="object 2979"/>
            <p:cNvSpPr/>
            <p:nvPr/>
          </p:nvSpPr>
          <p:spPr>
            <a:xfrm>
              <a:off x="7712842" y="1615439"/>
              <a:ext cx="60960" cy="6095"/>
            </a:xfrm>
            <a:prstGeom prst="rect">
              <a:avLst/>
            </a:prstGeom>
            <a:blipFill>
              <a:blip r:embed="rId5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7810378" y="1618487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81" name="object 2981"/>
          <p:cNvSpPr/>
          <p:nvPr/>
        </p:nvSpPr>
        <p:spPr>
          <a:xfrm>
            <a:off x="7981066" y="1609344"/>
            <a:ext cx="60960" cy="12191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8102986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pc="-5" dirty="0"/>
              <a:t>Argomento</a:t>
            </a:r>
            <a:r>
              <a:rPr spc="-220" dirty="0"/>
              <a:t> </a:t>
            </a:r>
            <a:r>
              <a:rPr spc="-10" dirty="0"/>
              <a:t>genecentrico</a:t>
            </a:r>
            <a:endParaRPr sz="2200">
              <a:latin typeface="Verdana"/>
              <a:cs typeface="Verdana"/>
            </a:endParaRPr>
          </a:p>
        </p:txBody>
      </p:sp>
      <p:sp>
        <p:nvSpPr>
          <p:cNvPr id="2984" name="object 2984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857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b="1" dirty="0">
                <a:latin typeface="Arial"/>
                <a:cs typeface="Arial"/>
              </a:rPr>
              <a:t>a </a:t>
            </a:r>
            <a:r>
              <a:rPr dirty="0"/>
              <a:t>– </a:t>
            </a:r>
            <a:r>
              <a:rPr spc="-5" dirty="0"/>
              <a:t>il prezigote </a:t>
            </a:r>
            <a:r>
              <a:rPr dirty="0"/>
              <a:t>o</a:t>
            </a:r>
            <a:r>
              <a:rPr spc="-5" dirty="0"/>
              <a:t> ootide</a:t>
            </a: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b="1" dirty="0">
                <a:latin typeface="Arial"/>
                <a:cs typeface="Arial"/>
              </a:rPr>
              <a:t>b </a:t>
            </a:r>
            <a:r>
              <a:rPr dirty="0"/>
              <a:t>– </a:t>
            </a:r>
            <a:r>
              <a:rPr spc="-5" dirty="0"/>
              <a:t>attivazione tardiva dei</a:t>
            </a:r>
            <a:r>
              <a:rPr spc="10" dirty="0"/>
              <a:t> </a:t>
            </a:r>
            <a:r>
              <a:rPr spc="-5" dirty="0"/>
              <a:t>geni</a:t>
            </a:r>
          </a:p>
          <a:p>
            <a:pPr>
              <a:lnSpc>
                <a:spcPct val="100000"/>
              </a:lnSpc>
            </a:pPr>
            <a:endParaRPr sz="2700"/>
          </a:p>
          <a:p>
            <a:pPr marL="12700">
              <a:lnSpc>
                <a:spcPct val="100000"/>
              </a:lnSpc>
              <a:spcBef>
                <a:spcPts val="2240"/>
              </a:spcBef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Argomento</a:t>
            </a:r>
            <a:r>
              <a:rPr sz="3200" b="1" spc="-26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dell’indifferenziazione</a:t>
            </a:r>
            <a:endParaRPr sz="3200">
              <a:latin typeface="Arial"/>
              <a:cs typeface="Arial"/>
            </a:endParaRPr>
          </a:p>
        </p:txBody>
      </p:sp>
      <p:sp>
        <p:nvSpPr>
          <p:cNvPr id="2985" name="object 2985"/>
          <p:cNvSpPr txBox="1"/>
          <p:nvPr/>
        </p:nvSpPr>
        <p:spPr>
          <a:xfrm>
            <a:off x="1157612" y="5722109"/>
            <a:ext cx="5916295" cy="513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Argomento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della</a:t>
            </a:r>
            <a:r>
              <a:rPr sz="3200" b="1" spc="-23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potenzialità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0594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31498" y="106984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951866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5666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45173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61465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695321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0012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19519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29306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963290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8090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46316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572890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77690" y="106984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20077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05947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951866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256665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45173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61465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95321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00121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195194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29306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963290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68090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46316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572890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20077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299851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951866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5173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61465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695321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195194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29306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63290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463162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572890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77690" y="1082039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20077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99851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263018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951866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256665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45173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561465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908938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95321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000121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195194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329306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682874" y="108813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963290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268090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463162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572890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20077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83657" y="108813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712842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951866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56665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45173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61465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95321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000121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195194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329306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63290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268090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46316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531498" y="1072896"/>
            <a:ext cx="262128" cy="731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572890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0077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293755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872874" y="1066800"/>
            <a:ext cx="262127" cy="670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951866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256665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451738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561465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695321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000121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353946" y="1066800"/>
            <a:ext cx="262127" cy="670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195194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329306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877690" y="1072896"/>
            <a:ext cx="262128" cy="73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63290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268090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463162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572890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200778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93755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531498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951866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256665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451738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61465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695321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000121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195194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329306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63290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268090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463162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572890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877690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7200778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634106" y="1066800"/>
            <a:ext cx="262128" cy="792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87659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531498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334890" y="1066800"/>
            <a:ext cx="262128" cy="792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951866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45173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61465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695321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195194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329306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963290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463162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572890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877690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720077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287659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31498" y="111861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951866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56665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45173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561465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95321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00121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95194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329306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963290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268090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463162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572890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877690" y="111861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20077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561722" y="1066800"/>
            <a:ext cx="128016" cy="975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756794" y="1066800"/>
            <a:ext cx="128016" cy="975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3149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226442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403225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561722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768986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95186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256665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45173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6590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872362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4914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69532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000121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19519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32930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646297" y="11247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96329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268090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46316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67042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87769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20077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347081" y="1124711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67626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853050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281563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53149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561722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768986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95186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256665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45173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65900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69532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000121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19519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32930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96329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8090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46316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67042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87769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720077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281563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53149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726569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866778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220346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421514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95186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256665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45173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65900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866265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67433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69532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000121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19519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32930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96329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268090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46316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67042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87769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07276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20077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670169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871338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275467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53149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21425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42761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561722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762890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95186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45173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65900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86017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07353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69532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19519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32930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96329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46316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67042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87769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20077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529962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664074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877433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275467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53149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73266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7" name="object 237"/>
          <p:cNvGrpSpPr/>
          <p:nvPr/>
        </p:nvGrpSpPr>
        <p:grpSpPr>
          <a:xfrm>
            <a:off x="2061850" y="1127760"/>
            <a:ext cx="85725" cy="36830"/>
            <a:chOff x="2061850" y="1127760"/>
            <a:chExt cx="85725" cy="36830"/>
          </a:xfrm>
        </p:grpSpPr>
        <p:sp>
          <p:nvSpPr>
            <p:cNvPr id="238" name="object 238"/>
            <p:cNvSpPr/>
            <p:nvPr/>
          </p:nvSpPr>
          <p:spPr>
            <a:xfrm>
              <a:off x="2061850" y="1127760"/>
              <a:ext cx="85344" cy="36575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080138" y="114909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0" name="object 240"/>
          <p:cNvSpPr/>
          <p:nvPr/>
        </p:nvSpPr>
        <p:spPr>
          <a:xfrm>
            <a:off x="221425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43370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561722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762890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95186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256665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45173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6590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86017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07962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0" name="object 250"/>
          <p:cNvGrpSpPr/>
          <p:nvPr/>
        </p:nvGrpSpPr>
        <p:grpSpPr>
          <a:xfrm>
            <a:off x="4542921" y="1127760"/>
            <a:ext cx="85725" cy="36830"/>
            <a:chOff x="4542921" y="1127760"/>
            <a:chExt cx="85725" cy="36830"/>
          </a:xfrm>
        </p:grpSpPr>
        <p:sp>
          <p:nvSpPr>
            <p:cNvPr id="251" name="object 251"/>
            <p:cNvSpPr/>
            <p:nvPr/>
          </p:nvSpPr>
          <p:spPr>
            <a:xfrm>
              <a:off x="4542921" y="1127760"/>
              <a:ext cx="85344" cy="36575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561209" y="114909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3" name="object 253"/>
          <p:cNvSpPr/>
          <p:nvPr/>
        </p:nvSpPr>
        <p:spPr>
          <a:xfrm>
            <a:off x="469532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000121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19519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32930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251083" y="1091183"/>
            <a:ext cx="158496" cy="1097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96329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268090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46316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67042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87769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07885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20077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66407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88353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53149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73266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61722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73152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762890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95186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45173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65900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69532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19519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32930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28009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96329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46316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67042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7769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078857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20077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328793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269371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829177" y="1139952"/>
            <a:ext cx="73152" cy="2438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53149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73266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20815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4398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56172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7536057" y="1146047"/>
            <a:ext cx="67056" cy="1828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82385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95186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256665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4517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590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85407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08572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69532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000121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19519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32930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96329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268090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46316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67042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87769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7885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20077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65797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88962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269371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53149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73266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086234" y="11673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4C99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842394" y="1139952"/>
            <a:ext cx="85344" cy="73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561722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756794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95186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256665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45173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5900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567306" y="11673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4C99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69532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000121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23465" y="1133855"/>
            <a:ext cx="91440" cy="7924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19519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32930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628009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841370" y="11673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4C99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96329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268090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46316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67042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87769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07885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20077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328793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542154" y="11673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4C99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63275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53149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732666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561722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756794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95186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45173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5900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69532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19519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32930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96329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46316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67042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87769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078857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20077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263275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3149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732666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84849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20205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44589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561722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8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756794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8767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95186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45173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65900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84797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09181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32956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69532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19519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32930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96329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46316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67042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87769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078857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720077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65188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789572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3149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726569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561722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750697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5186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256665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45173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65900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69532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00012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19519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32930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621914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96329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26809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46316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67042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87769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707276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720077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7322697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257179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3149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720474" y="11917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849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20205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45199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561722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750697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95186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256665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5173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65900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847977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09791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32956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69532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000121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19519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32930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62191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96329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268090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646316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67042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87769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7066666" y="1191767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720077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7322697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7651881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790181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354715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53149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84849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20205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45199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561722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750697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951866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256665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45173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65900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847977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09791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32956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695321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000121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195194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329306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62191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963290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268090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2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646316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6670426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687769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20077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322697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651881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0181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531498" y="12039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84849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20205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45199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561722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3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750697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951866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256665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451738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65900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847977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09791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32956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695321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000121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195194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29306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62191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963290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268090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46316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670426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877690" y="12039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200778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322697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1881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90181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251083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360811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531498" y="12100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561722" y="12100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951866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256665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451738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65900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695321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000121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195194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329306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963290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268090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46316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670426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877690" y="12100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200778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84239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19596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45199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561722" y="12161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951866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56665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45173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65900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84188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09791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323465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695321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00012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519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329306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61581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963290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26809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46316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67042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20077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1660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64578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90181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44987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366907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84239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006986" y="12222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19596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45199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561722" y="12222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951866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56665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2400" y="0"/>
                </a:lnTo>
              </a:path>
              <a:path w="256539">
                <a:moveTo>
                  <a:pt x="195071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65900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84188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09791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323465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488058" y="12222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695321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000121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2400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5329306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61581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963290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268090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60960" y="0"/>
                </a:lnTo>
              </a:path>
              <a:path w="256540">
                <a:moveTo>
                  <a:pt x="91440" y="0"/>
                </a:moveTo>
                <a:lnTo>
                  <a:pt x="152400" y="0"/>
                </a:lnTo>
              </a:path>
              <a:path w="256540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70426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20077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31660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645786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90181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531498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84239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006986" y="12283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19596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45199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56172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82385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951866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256665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8496" y="0"/>
                </a:lnTo>
              </a:path>
              <a:path w="256539">
                <a:moveTo>
                  <a:pt x="195071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5900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84188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09791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323465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488058" y="12283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695321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000121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8496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329306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61581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963290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268090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60960" y="0"/>
                </a:lnTo>
              </a:path>
              <a:path w="256540">
                <a:moveTo>
                  <a:pt x="91440" y="0"/>
                </a:moveTo>
                <a:lnTo>
                  <a:pt x="158496" y="0"/>
                </a:lnTo>
              </a:path>
              <a:path w="256540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67042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877690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20077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31660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64578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90181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84239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006986" y="123443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19596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45199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561722" y="12344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951866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256665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45173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5900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84188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409791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4323465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4488058" y="123443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4695321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5000121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519519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5329306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61581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5963290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26809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46316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67042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720077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731660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64578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790181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238891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373003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84239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006986" y="12405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19596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45199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561722" y="12405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951866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256665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45173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65900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84188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09791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4323465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4488058" y="12405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4695321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5000121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256665" y="1078991"/>
            <a:ext cx="256032" cy="3169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519519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5329306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561581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195962" y="1066800"/>
            <a:ext cx="316992" cy="3352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5963290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26809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46316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000121" y="1078991"/>
            <a:ext cx="256032" cy="3169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67042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720077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731660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841882" y="1066800"/>
            <a:ext cx="316992" cy="3352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764578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268090" y="1078991"/>
            <a:ext cx="256032" cy="3169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790181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3279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531498" y="12466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84239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006986" y="124663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19596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45199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561722" y="12466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1866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25666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645786" y="1066800"/>
            <a:ext cx="316992" cy="3352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45173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65900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84188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409791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32346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488058" y="124663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4695321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500012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519519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5329306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61581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963290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26809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46316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67042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77690" y="12466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720077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731660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764578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790181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232795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379099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848490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006986" y="12527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56172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82385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5186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256665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366394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65900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4329562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4488058" y="12527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4695321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000121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5109850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32930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96329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6809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377818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60960" y="0"/>
                </a:lnTo>
              </a:path>
              <a:path w="146684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67042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720077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53149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84849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006986" y="125882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20205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45199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561722" y="125882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95186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256665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366394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65900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847977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09791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432956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4488058" y="125882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695321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000121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109850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32930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62191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96329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26809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377818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67056" y="0"/>
                </a:lnTo>
              </a:path>
              <a:path w="146684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67042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7769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720077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7322697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7651881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790181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53149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84849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006986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20205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45199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561722" y="126491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95186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256665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372490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7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65900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847977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09791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32956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488058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695321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000121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115946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32930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62191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96329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26809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383914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60960" y="0"/>
                </a:lnTo>
              </a:path>
              <a:path w="140334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67042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87769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720077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7322697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7651881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790181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226699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53149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665610" y="12710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84849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006986" y="127101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20205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45199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561722" y="127101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95186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256665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45173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65900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847977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09791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432956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488058" y="127101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695321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000121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19519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32930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62191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96329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626809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646316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667042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73" name="object 773"/>
          <p:cNvGrpSpPr/>
          <p:nvPr/>
        </p:nvGrpSpPr>
        <p:grpSpPr>
          <a:xfrm>
            <a:off x="6877690" y="1194816"/>
            <a:ext cx="384175" cy="201295"/>
            <a:chOff x="6877690" y="1194816"/>
            <a:chExt cx="384175" cy="201295"/>
          </a:xfrm>
        </p:grpSpPr>
        <p:sp>
          <p:nvSpPr>
            <p:cNvPr id="774" name="object 774"/>
            <p:cNvSpPr/>
            <p:nvPr/>
          </p:nvSpPr>
          <p:spPr>
            <a:xfrm>
              <a:off x="6877690" y="127101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6877690" y="1194816"/>
              <a:ext cx="280416" cy="201167"/>
            </a:xfrm>
            <a:prstGeom prst="rect">
              <a:avLst/>
            </a:prstGeom>
            <a:blipFill>
              <a:blip r:embed="rId1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7011802" y="1271016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0" y="0"/>
                  </a:moveTo>
                  <a:lnTo>
                    <a:pt x="73152" y="0"/>
                  </a:lnTo>
                </a:path>
                <a:path w="250190">
                  <a:moveTo>
                    <a:pt x="188975" y="0"/>
                  </a:moveTo>
                  <a:lnTo>
                    <a:pt x="249936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7" name="object 777"/>
          <p:cNvSpPr/>
          <p:nvPr/>
        </p:nvSpPr>
        <p:spPr>
          <a:xfrm>
            <a:off x="7322697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651881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90181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220603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53149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84849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08623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56172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82385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95186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256665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45173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65900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32956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56730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69532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00012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19519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32930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841370" y="12771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96329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626809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646316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67042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687769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20077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7542154" y="12771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220603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53149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08623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20205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4458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561722" y="128320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158496" y="0"/>
                </a:lnTo>
              </a:path>
              <a:path w="323214">
                <a:moveTo>
                  <a:pt x="164592" y="0"/>
                </a:moveTo>
                <a:lnTo>
                  <a:pt x="219456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95186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256665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384682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65900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84797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09181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56730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69532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00012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128138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32930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62191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96329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26809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396106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667042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87769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720077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73226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765188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789572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53149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854586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08623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56172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82385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95186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25666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384682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65900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4335658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56730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69532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00012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128138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32930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96329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626809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6396106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667042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687769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720077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653162" y="1225296"/>
            <a:ext cx="140208" cy="15239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214507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153149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1683897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85458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08623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61722" y="129540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219455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95186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256665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390777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65900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433565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456730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469532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171835" y="1194816"/>
            <a:ext cx="975358" cy="2011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00012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134233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32930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96329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626809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6402202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667042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687769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7030090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720077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214507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53149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08623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20815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4398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6172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82385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95186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25666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6590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85407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408572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56730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69532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00012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32930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628009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83527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96329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626809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667042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687769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720077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732879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753605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765797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788962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208411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53149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696090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86068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08623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56172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671450" y="13075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82385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95186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256665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396874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65900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434175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456730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469532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00012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140330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32930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829177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96329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626809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6408297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667042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687769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7042281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720077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7529962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208411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53149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615818" y="1146047"/>
            <a:ext cx="286512" cy="2499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08623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56172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671450" y="13136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82385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95186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7316602" y="1146047"/>
            <a:ext cx="286512" cy="2499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256665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65900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456730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469532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00012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32930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96329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626809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667042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687769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720077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53149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702186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08623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56172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671450" y="13197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82385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95186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256665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402970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65900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456730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469532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00012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146426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32930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96329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626809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6414394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667042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687769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7048378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720077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20231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40348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53149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08282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2080138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256172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282385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295186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25666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409065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6590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4561209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469532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00012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152521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32930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96329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26809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420490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67042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87769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7054474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720077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202315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409579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53149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067946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56172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677546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82385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95186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256665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65900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549018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69532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00012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32930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646297" y="13319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804794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96329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626809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667042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687769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720077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7347081" y="1331975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7505578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19621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40957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53149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714378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055754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226442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403225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56172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677546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82385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95186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256665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415162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6590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872362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049146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536826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69532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00012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158618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32930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792602" y="1338072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96329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626809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6426586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667042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687769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7060569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720077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7493386" y="1338072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7676266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7853050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531498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56172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677546" y="134416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82385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951866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256665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65900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4695321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5000121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5329306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5963290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626809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6670426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687769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7200778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531498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720474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885066" y="1350263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56172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2385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951866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256665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421258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65900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695321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000121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164714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329306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658490" y="135026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963290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626809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6432682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6670426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687769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7066666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7200778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7359274" y="135026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190123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41567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31498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329562" y="1280160"/>
            <a:ext cx="298704" cy="1219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891162" y="13563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56172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683642" y="1356360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82385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951866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25666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427353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65900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4372233" y="13563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4695321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5000121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5170809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5329306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5664586" y="135636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5963290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626809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6438777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667042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687769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7200778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7365369" y="135636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190123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421771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531498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56172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683642" y="13624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2385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51866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256665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65900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695321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000121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329306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963290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626809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6670426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687769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7200778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184027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421771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53149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732666" y="13685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903354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56172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683642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82385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951866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256665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433450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65900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4384426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695321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000121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5176906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5329306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5963290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626809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6444874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667042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687769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7078857" y="136855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720077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531498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263018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56172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2385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951866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256665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65900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908938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695321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5000121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5329306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5688970" y="13746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5963290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626809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6670426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687769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7200778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7389754" y="13746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7712842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53149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738762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56172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689738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82385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951866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256665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439546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65900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695321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5000121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5183002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5329306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5963290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626809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6450970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6670426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687769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7084954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720077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177931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427867" y="1386839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0" y="0"/>
                </a:moveTo>
                <a:lnTo>
                  <a:pt x="16459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56172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689738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82385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951866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256665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445642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65900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695321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5000121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5189097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5329306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5963290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626809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6457065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667042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687769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720077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3149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744858" y="1389888"/>
            <a:ext cx="67056" cy="609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56172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689738" y="13929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82385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951866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256665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65900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952122" y="1389888"/>
            <a:ext cx="109728" cy="1219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695321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000121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329306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5963290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626809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667042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687769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720077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 txBox="1"/>
          <p:nvPr/>
        </p:nvSpPr>
        <p:spPr>
          <a:xfrm>
            <a:off x="852812" y="1803907"/>
            <a:ext cx="8529320" cy="16998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54965" marR="5080" indent="-342900" algn="just">
              <a:lnSpc>
                <a:spcPct val="99900"/>
              </a:lnSpc>
              <a:spcBef>
                <a:spcPts val="95"/>
              </a:spcBef>
            </a:pPr>
            <a:r>
              <a:rPr sz="1500" spc="10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Penetrato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lo spermatozoo,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la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cellula uovo contiene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il corredo  cromosomico paterno ma non è ancora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avvenuta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la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fusione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dei patrimoni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genetici: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 23 cromosomi materni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sono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chiaramente isolati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dalla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membrana del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pronucleo. Questa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fase</a:t>
            </a:r>
            <a:r>
              <a:rPr sz="2200" b="1" spc="204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denominata</a:t>
            </a:r>
            <a:r>
              <a:rPr sz="2200" b="1" spc="204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spc="-10" dirty="0">
                <a:solidFill>
                  <a:srgbClr val="FF0000"/>
                </a:solidFill>
                <a:latin typeface="Arial"/>
                <a:cs typeface="Arial"/>
              </a:rPr>
              <a:t>G1</a:t>
            </a:r>
            <a:r>
              <a:rPr sz="2200" b="1" spc="21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è</a:t>
            </a:r>
            <a:r>
              <a:rPr sz="2200" b="1" spc="21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caratterizzata</a:t>
            </a:r>
            <a:r>
              <a:rPr sz="2200" b="1" spc="204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da</a:t>
            </a:r>
            <a:r>
              <a:rPr sz="2200" b="1" spc="21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un’intensa</a:t>
            </a:r>
            <a:r>
              <a:rPr sz="2200" b="1" spc="22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attività</a:t>
            </a:r>
            <a:r>
              <a:rPr sz="2200" b="1" spc="21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di</a:t>
            </a:r>
            <a:endParaRPr sz="2200" dirty="0">
              <a:latin typeface="Arial"/>
              <a:cs typeface="Arial"/>
            </a:endParaRPr>
          </a:p>
        </p:txBody>
      </p:sp>
      <p:sp>
        <p:nvSpPr>
          <p:cNvPr id="1230" name="object 1230"/>
          <p:cNvSpPr txBox="1"/>
          <p:nvPr/>
        </p:nvSpPr>
        <p:spPr>
          <a:xfrm>
            <a:off x="1195712" y="3477258"/>
            <a:ext cx="248983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183005" algn="l"/>
                <a:tab pos="1793875" algn="l"/>
              </a:tabLst>
            </a:pP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sintesi	da	pa</a:t>
            </a:r>
            <a:r>
              <a:rPr sz="2200" b="1" spc="-10" dirty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te</a:t>
            </a:r>
            <a:endParaRPr sz="2200">
              <a:latin typeface="Arial"/>
              <a:cs typeface="Arial"/>
            </a:endParaRPr>
          </a:p>
        </p:txBody>
      </p:sp>
      <p:sp>
        <p:nvSpPr>
          <p:cNvPr id="1231" name="object 1231"/>
          <p:cNvSpPr txBox="1"/>
          <p:nvPr/>
        </p:nvSpPr>
        <p:spPr>
          <a:xfrm>
            <a:off x="1195712" y="3812538"/>
            <a:ext cx="276225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345690" algn="l"/>
              </a:tabLst>
            </a:pP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l’avvicina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m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en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t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dei</a:t>
            </a:r>
            <a:endParaRPr sz="2200" dirty="0">
              <a:latin typeface="Arial"/>
              <a:cs typeface="Arial"/>
            </a:endParaRPr>
          </a:p>
        </p:txBody>
      </p:sp>
      <p:sp>
        <p:nvSpPr>
          <p:cNvPr id="1232" name="object 1232"/>
          <p:cNvSpPr txBox="1"/>
          <p:nvPr/>
        </p:nvSpPr>
        <p:spPr>
          <a:xfrm>
            <a:off x="3944950" y="3477258"/>
            <a:ext cx="5434330" cy="6959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3045" marR="5080" indent="-220979">
              <a:lnSpc>
                <a:spcPct val="100000"/>
              </a:lnSpc>
              <a:spcBef>
                <a:spcPts val="95"/>
              </a:spcBef>
              <a:tabLst>
                <a:tab pos="1802764" algn="l"/>
                <a:tab pos="1837689" algn="l"/>
                <a:tab pos="2267585" algn="l"/>
                <a:tab pos="3259454" algn="l"/>
                <a:tab pos="3566160" algn="l"/>
                <a:tab pos="4003675" algn="l"/>
                <a:tab pos="5187950" algn="l"/>
              </a:tabLst>
            </a:pP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ell’ovoc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ta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	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necessa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ia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a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c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n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senti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e  p</a:t>
            </a:r>
            <a:r>
              <a:rPr sz="2200" b="1" spc="-10" dirty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n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uclei,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la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lo</a:t>
            </a:r>
            <a:r>
              <a:rPr sz="2200" b="1" spc="-10" dirty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ap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p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osi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z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n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e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,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la</a:t>
            </a:r>
            <a:endParaRPr sz="2200">
              <a:latin typeface="Arial"/>
              <a:cs typeface="Arial"/>
            </a:endParaRPr>
          </a:p>
        </p:txBody>
      </p:sp>
      <p:sp>
        <p:nvSpPr>
          <p:cNvPr id="1233" name="object 1233"/>
          <p:cNvSpPr txBox="1"/>
          <p:nvPr/>
        </p:nvSpPr>
        <p:spPr>
          <a:xfrm>
            <a:off x="1195712" y="4147818"/>
            <a:ext cx="8186420" cy="272061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lnSpc>
                <a:spcPct val="99900"/>
              </a:lnSpc>
              <a:spcBef>
                <a:spcPts val="95"/>
              </a:spcBef>
            </a:pP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scomparsa delle membrane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nucleari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l’unione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dei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patrimoni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genetici. Il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completamento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questa fusione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che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avviene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di  norma tra le 22 e le 24 ore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dopo l’avvenuto contatto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tra i  gameti renderà l’ovocita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fecondato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una cellula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diploide  (zigote), dotata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del patrimonio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genetico specifico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della futura 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potenziale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vita. Con la formazione dello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zigote diploide,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che  precede la prima divisione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cellulare (embrione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a due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cellule)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si completa il processo della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fertilizzazione. </a:t>
            </a:r>
            <a:endParaRPr sz="22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4073" y="348995"/>
            <a:ext cx="5714998" cy="67802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642100" y="1492250"/>
            <a:ext cx="3212201" cy="62773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sz="4000" spc="-5" dirty="0">
                <a:solidFill>
                  <a:srgbClr val="006FC0"/>
                </a:solidFill>
              </a:rPr>
              <a:t>Il </a:t>
            </a:r>
            <a:r>
              <a:rPr sz="4000" spc="-5" dirty="0" smtClean="0">
                <a:solidFill>
                  <a:srgbClr val="006FC0"/>
                </a:solidFill>
              </a:rPr>
              <a:t>pre-</a:t>
            </a:r>
            <a:r>
              <a:rPr sz="4000" spc="-5" dirty="0" err="1" smtClean="0">
                <a:solidFill>
                  <a:srgbClr val="006FC0"/>
                </a:solidFill>
              </a:rPr>
              <a:t>zi</a:t>
            </a:r>
            <a:r>
              <a:rPr sz="4000" spc="-15" dirty="0" err="1" smtClean="0">
                <a:solidFill>
                  <a:srgbClr val="006FC0"/>
                </a:solidFill>
              </a:rPr>
              <a:t>go</a:t>
            </a:r>
            <a:r>
              <a:rPr sz="4000" spc="-5" dirty="0" err="1" smtClean="0">
                <a:solidFill>
                  <a:srgbClr val="006FC0"/>
                </a:solidFill>
              </a:rPr>
              <a:t>te</a:t>
            </a:r>
            <a:endParaRPr sz="4000" dirty="0"/>
          </a:p>
        </p:txBody>
      </p:sp>
      <p:sp>
        <p:nvSpPr>
          <p:cNvPr id="4" name="object 4"/>
          <p:cNvSpPr txBox="1"/>
          <p:nvPr/>
        </p:nvSpPr>
        <p:spPr>
          <a:xfrm>
            <a:off x="6718300" y="2330450"/>
            <a:ext cx="1546860" cy="105862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b="1" spc="-5" dirty="0">
                <a:solidFill>
                  <a:srgbClr val="006FC0"/>
                </a:solidFill>
                <a:latin typeface="Arial"/>
                <a:cs typeface="Arial"/>
              </a:rPr>
              <a:t>O</a:t>
            </a:r>
            <a:endParaRPr sz="28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4000" b="1" spc="-10" dirty="0" err="1" smtClean="0">
                <a:solidFill>
                  <a:srgbClr val="006FC0"/>
                </a:solidFill>
                <a:latin typeface="Arial"/>
                <a:cs typeface="Arial"/>
              </a:rPr>
              <a:t>ootide</a:t>
            </a:r>
            <a:endParaRPr sz="40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488827" y="84429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4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921386" y="844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774826" y="844296"/>
            <a:ext cx="567055" cy="0"/>
          </a:xfrm>
          <a:custGeom>
            <a:avLst/>
            <a:gdLst/>
            <a:ahLst/>
            <a:cxnLst/>
            <a:rect l="l" t="t" r="r" b="b"/>
            <a:pathLst>
              <a:path w="567054">
                <a:moveTo>
                  <a:pt x="0" y="0"/>
                </a:moveTo>
                <a:lnTo>
                  <a:pt x="225552" y="0"/>
                </a:lnTo>
              </a:path>
              <a:path w="567054">
                <a:moveTo>
                  <a:pt x="249936" y="0"/>
                </a:moveTo>
                <a:lnTo>
                  <a:pt x="475488" y="0"/>
                </a:lnTo>
              </a:path>
              <a:path w="567054">
                <a:moveTo>
                  <a:pt x="512064" y="0"/>
                </a:moveTo>
                <a:lnTo>
                  <a:pt x="5669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926970" y="844296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61581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792602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908426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603369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7769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127626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96219" y="850391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88827" y="850391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4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897258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92330" y="850391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762890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921386" y="850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38378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2852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774826" y="850391"/>
            <a:ext cx="658495" cy="0"/>
          </a:xfrm>
          <a:custGeom>
            <a:avLst/>
            <a:gdLst/>
            <a:ahLst/>
            <a:cxnLst/>
            <a:rect l="l" t="t" r="r" b="b"/>
            <a:pathLst>
              <a:path w="658495">
                <a:moveTo>
                  <a:pt x="0" y="0"/>
                </a:moveTo>
                <a:lnTo>
                  <a:pt x="225552" y="0"/>
                </a:lnTo>
              </a:path>
              <a:path w="658495">
                <a:moveTo>
                  <a:pt x="249936" y="0"/>
                </a:moveTo>
                <a:lnTo>
                  <a:pt x="475488" y="0"/>
                </a:lnTo>
              </a:path>
              <a:path w="658495">
                <a:moveTo>
                  <a:pt x="512064" y="0"/>
                </a:moveTo>
                <a:lnTo>
                  <a:pt x="566928" y="0"/>
                </a:lnTo>
              </a:path>
              <a:path w="658495">
                <a:moveTo>
                  <a:pt x="603504" y="0"/>
                </a:moveTo>
                <a:lnTo>
                  <a:pt x="6583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8559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731897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26970" y="85039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615818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792602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908426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603369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77690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127626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456809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196219" y="8564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88827" y="85648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4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897258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092330" y="8564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762890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921386" y="8564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238378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62852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774826" y="856488"/>
            <a:ext cx="658495" cy="0"/>
          </a:xfrm>
          <a:custGeom>
            <a:avLst/>
            <a:gdLst/>
            <a:ahLst/>
            <a:cxnLst/>
            <a:rect l="l" t="t" r="r" b="b"/>
            <a:pathLst>
              <a:path w="658495">
                <a:moveTo>
                  <a:pt x="0" y="0"/>
                </a:moveTo>
                <a:lnTo>
                  <a:pt x="225552" y="0"/>
                </a:lnTo>
              </a:path>
              <a:path w="658495">
                <a:moveTo>
                  <a:pt x="249936" y="0"/>
                </a:moveTo>
                <a:lnTo>
                  <a:pt x="475488" y="0"/>
                </a:lnTo>
              </a:path>
              <a:path w="658495">
                <a:moveTo>
                  <a:pt x="512064" y="0"/>
                </a:moveTo>
                <a:lnTo>
                  <a:pt x="566928" y="0"/>
                </a:lnTo>
              </a:path>
              <a:path w="658495">
                <a:moveTo>
                  <a:pt x="603504" y="0"/>
                </a:moveTo>
                <a:lnTo>
                  <a:pt x="6583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8559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731897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926970" y="85648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792602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908426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603369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77690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127626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456809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88827" y="862583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4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384938" y="86258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921386" y="86258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774826" y="862583"/>
            <a:ext cx="658495" cy="0"/>
          </a:xfrm>
          <a:custGeom>
            <a:avLst/>
            <a:gdLst/>
            <a:ahLst/>
            <a:cxnLst/>
            <a:rect l="l" t="t" r="r" b="b"/>
            <a:pathLst>
              <a:path w="658495">
                <a:moveTo>
                  <a:pt x="0" y="0"/>
                </a:moveTo>
                <a:lnTo>
                  <a:pt x="225552" y="0"/>
                </a:lnTo>
              </a:path>
              <a:path w="658495">
                <a:moveTo>
                  <a:pt x="249936" y="0"/>
                </a:moveTo>
                <a:lnTo>
                  <a:pt x="475488" y="0"/>
                </a:lnTo>
              </a:path>
              <a:path w="658495">
                <a:moveTo>
                  <a:pt x="512064" y="0"/>
                </a:moveTo>
                <a:lnTo>
                  <a:pt x="566928" y="0"/>
                </a:lnTo>
              </a:path>
              <a:path w="658495">
                <a:moveTo>
                  <a:pt x="609600" y="0"/>
                </a:moveTo>
                <a:lnTo>
                  <a:pt x="6583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926970" y="862583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615818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792602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908426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310762" y="86258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603369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877690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127626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88827" y="86868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4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91162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756794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921386" y="86868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32282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622426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774826" y="868680"/>
            <a:ext cx="664845" cy="0"/>
          </a:xfrm>
          <a:custGeom>
            <a:avLst/>
            <a:gdLst/>
            <a:ahLst/>
            <a:cxnLst/>
            <a:rect l="l" t="t" r="r" b="b"/>
            <a:pathLst>
              <a:path w="664845">
                <a:moveTo>
                  <a:pt x="0" y="0"/>
                </a:moveTo>
                <a:lnTo>
                  <a:pt x="225552" y="0"/>
                </a:lnTo>
              </a:path>
              <a:path w="664845">
                <a:moveTo>
                  <a:pt x="249936" y="0"/>
                </a:moveTo>
                <a:lnTo>
                  <a:pt x="475488" y="0"/>
                </a:lnTo>
              </a:path>
              <a:path w="664845">
                <a:moveTo>
                  <a:pt x="512064" y="0"/>
                </a:moveTo>
                <a:lnTo>
                  <a:pt x="566928" y="0"/>
                </a:lnTo>
              </a:path>
              <a:path w="664845">
                <a:moveTo>
                  <a:pt x="609600" y="0"/>
                </a:moveTo>
                <a:lnTo>
                  <a:pt x="6644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9497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725802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926970" y="868680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615818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792602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08426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603369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877690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127626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450714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196219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88827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298826" y="841247"/>
            <a:ext cx="243840" cy="792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586362" y="8747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92330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921386" y="8747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774826" y="874775"/>
            <a:ext cx="664845" cy="0"/>
          </a:xfrm>
          <a:custGeom>
            <a:avLst/>
            <a:gdLst/>
            <a:ahLst/>
            <a:cxnLst/>
            <a:rect l="l" t="t" r="r" b="b"/>
            <a:pathLst>
              <a:path w="664845">
                <a:moveTo>
                  <a:pt x="0" y="0"/>
                </a:moveTo>
                <a:lnTo>
                  <a:pt x="225552" y="0"/>
                </a:lnTo>
              </a:path>
              <a:path w="664845">
                <a:moveTo>
                  <a:pt x="249936" y="0"/>
                </a:moveTo>
                <a:lnTo>
                  <a:pt x="475488" y="0"/>
                </a:lnTo>
              </a:path>
              <a:path w="664845">
                <a:moveTo>
                  <a:pt x="512064" y="0"/>
                </a:moveTo>
                <a:lnTo>
                  <a:pt x="566928" y="0"/>
                </a:lnTo>
              </a:path>
              <a:path w="664845">
                <a:moveTo>
                  <a:pt x="609600" y="0"/>
                </a:moveTo>
                <a:lnTo>
                  <a:pt x="6644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926970" y="87477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329306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615818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792602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08426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603369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877690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127626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196219" y="8808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488827" y="88087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4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092330" y="8808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921386" y="8808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774826" y="880872"/>
            <a:ext cx="567055" cy="0"/>
          </a:xfrm>
          <a:custGeom>
            <a:avLst/>
            <a:gdLst/>
            <a:ahLst/>
            <a:cxnLst/>
            <a:rect l="l" t="t" r="r" b="b"/>
            <a:pathLst>
              <a:path w="567054">
                <a:moveTo>
                  <a:pt x="0" y="0"/>
                </a:moveTo>
                <a:lnTo>
                  <a:pt x="225552" y="0"/>
                </a:lnTo>
              </a:path>
              <a:path w="567054">
                <a:moveTo>
                  <a:pt x="249936" y="0"/>
                </a:moveTo>
                <a:lnTo>
                  <a:pt x="475488" y="0"/>
                </a:lnTo>
              </a:path>
              <a:path w="567054">
                <a:moveTo>
                  <a:pt x="512064" y="0"/>
                </a:moveTo>
                <a:lnTo>
                  <a:pt x="5669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926970" y="880872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323209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615818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792602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08426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603369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877690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127626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196219" y="8869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88827" y="88696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54864" y="0"/>
                </a:lnTo>
              </a:path>
              <a:path w="323214">
                <a:moveTo>
                  <a:pt x="97534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885066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092330" y="8869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384938" y="88696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750697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921386" y="8869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226186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616330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774826" y="886967"/>
            <a:ext cx="567055" cy="0"/>
          </a:xfrm>
          <a:custGeom>
            <a:avLst/>
            <a:gdLst/>
            <a:ahLst/>
            <a:cxnLst/>
            <a:rect l="l" t="t" r="r" b="b"/>
            <a:pathLst>
              <a:path w="567054">
                <a:moveTo>
                  <a:pt x="0" y="0"/>
                </a:moveTo>
                <a:lnTo>
                  <a:pt x="225552" y="0"/>
                </a:lnTo>
              </a:path>
              <a:path w="567054">
                <a:moveTo>
                  <a:pt x="249936" y="0"/>
                </a:moveTo>
                <a:lnTo>
                  <a:pt x="475488" y="0"/>
                </a:lnTo>
              </a:path>
              <a:path w="567054">
                <a:moveTo>
                  <a:pt x="512064" y="0"/>
                </a:moveTo>
                <a:lnTo>
                  <a:pt x="5669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39052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3402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719706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926970" y="886967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1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792602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908426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310762" y="88696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603369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877690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7127626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444618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196219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360811" y="89306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48882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71706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09233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256922" y="8930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8493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00673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86017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110106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28689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3402" y="8930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73274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18300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615818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79260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908426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31076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603369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87769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127626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196219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48882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671706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878969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9233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38493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744602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00673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220090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610233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86017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110106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28689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713609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06717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18300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311018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48170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615818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79260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908426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31076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603369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87769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127626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438521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196219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48882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671706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878969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09233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8493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744602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00673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220090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610233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6017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10106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28689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39661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713609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300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30492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48780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15818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79260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908426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31076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603369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87769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127626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438521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196219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8882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671706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872874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09233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38493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38506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00673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213994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604138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6017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10106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28689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67306" y="9113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707514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18300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30492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938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615818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9260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908426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31076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603369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87769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127626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432426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196219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379099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48882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67170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872874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48767" y="0"/>
                </a:lnTo>
              </a:path>
              <a:path w="109855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09233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27521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38493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56172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738506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48767" y="0"/>
                </a:lnTo>
              </a:path>
              <a:path w="109855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00673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213994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604138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86017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11010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868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61209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707514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848490" y="841247"/>
            <a:ext cx="152400" cy="1341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300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49999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542921" y="841247"/>
            <a:ext cx="292608" cy="1341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714122" y="841247"/>
            <a:ext cx="152400" cy="1341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79260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90842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31076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189610" y="841247"/>
            <a:ext cx="152400" cy="1341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48754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579753" y="841247"/>
            <a:ext cx="152400" cy="1341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03369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8776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12762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432426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19621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37909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48882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67170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0923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27521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38493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0067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408042" y="841247"/>
            <a:ext cx="152400" cy="1341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86017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11010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68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40271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18300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29882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49999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15818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79260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90842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31076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60336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776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12762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196219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379099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48882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671706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866778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09233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27521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38493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732410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00673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207897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59804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86017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10106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8689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408809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561209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701418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18300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29882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06090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615818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79260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908426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31076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603369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87769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127626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426330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19621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48882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67170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866778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0923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38493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56781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732410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0067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207897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598042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86017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11010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28689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40880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55511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701418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036697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18300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609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79260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90842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31076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49364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60336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87769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12762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426330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196219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379099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8882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671706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09233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275210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38493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573914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00673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86017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110106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28689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408809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555114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03060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18300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292730" y="932688"/>
            <a:ext cx="54864" cy="121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79260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908426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31076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499738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603369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87769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127626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196219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48882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671706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860682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09233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38493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573914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726314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00673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1802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9194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86017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110106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2868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695321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18300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292730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51218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61581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79260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908426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31076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6499738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6603369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8776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7127626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7420233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196219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48882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671706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860682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09233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38493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573914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726314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00673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201802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7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91946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86017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110106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28689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414906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695321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18300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292730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512186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615818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372233" y="841247"/>
            <a:ext cx="219456" cy="1889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79260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908426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31076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499738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603369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687769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7127626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7420233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196219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48882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671706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09233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38493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573914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00673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86017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110106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28689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549018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18300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292730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512186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61581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79260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908426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31076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499738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6603369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87769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7127626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196219" y="9662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48882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671706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854586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092330" y="9662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38493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720218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00673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195706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585850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86017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110106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28689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384938" y="841247"/>
            <a:ext cx="347472" cy="2682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689226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18300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292730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61581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79260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908426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31076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603369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87769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127626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414138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196219" y="9723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488827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67170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946025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092330" y="9723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38493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57391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81165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0067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28714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67729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86017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11010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28689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42100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780665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18300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86633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51218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615818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908426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31076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49973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603369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87769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12762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50557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8882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67170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848490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952122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38493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5739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714122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817754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30067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189610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293242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579753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683386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86017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11010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28689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683130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786762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310762" y="841247"/>
            <a:ext cx="243840" cy="2926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8300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286633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51218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61581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79260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908426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31076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49973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603369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87769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12762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408042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511674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488827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67170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848490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95212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38493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57391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714122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81775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0067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82602" y="841247"/>
            <a:ext cx="359664" cy="2865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189610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9324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579753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68338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86017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11010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28689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683130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78676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99402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196219" y="859536"/>
            <a:ext cx="256032" cy="27431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518300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286633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51218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615818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908426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31076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49973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603369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87769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12762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408042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51167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196219" y="9906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48882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67170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092330" y="9906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38493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5739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0067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86017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11010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28689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518300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5286633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51218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61581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79260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908426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31076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49973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603369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7769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12762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48882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67170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842394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38493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5739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708025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067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83514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573658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86017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11010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28689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4817242" y="902208"/>
            <a:ext cx="310896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5615818" y="853439"/>
            <a:ext cx="231648" cy="28041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4677033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518300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5286633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551218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561581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79260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5908426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31076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49973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603369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7769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712762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401945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488827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67170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95821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38493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57391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82385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67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29933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68948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86017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11010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28689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79285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518300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5286633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51218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615818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5908426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31076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49973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603369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87769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12762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7517769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48882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671706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38493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0673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86017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110106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28689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518300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61581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79260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908426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31076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603369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87769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127626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196219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488827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671706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836297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09233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38493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573914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701930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0673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177418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567562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86017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4110106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28689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670938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18300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292730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512186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61581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5719450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908426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31076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499738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603369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87769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7127626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7395850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196219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48882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671706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09233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38493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573914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0673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6017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4110106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428689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18300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292730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5512186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61581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79260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5908426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31076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499738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603369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87769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7127626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196219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48882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671706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09233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38493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573914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0673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86017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110106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28689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495745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18300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292730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512186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61581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811914" y="987552"/>
            <a:ext cx="225552" cy="853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79260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908426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31076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499738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677546" y="987552"/>
            <a:ext cx="225552" cy="853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603369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7769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7127626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153034" y="987552"/>
            <a:ext cx="225552" cy="853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543177" y="987552"/>
            <a:ext cx="225552" cy="853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19621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488827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67170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0923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646553" y="987552"/>
            <a:ext cx="225552" cy="853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38493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573914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067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86017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11010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2868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951353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7371466" y="987552"/>
            <a:ext cx="225552" cy="853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518300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2927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5060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61581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731642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90842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31076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499738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60336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8776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712762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19621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488827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67170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824106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4427097" y="975360"/>
            <a:ext cx="164591" cy="73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0923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38493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689738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067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165225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555370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86017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11010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2868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445386" y="103936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658746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18300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2927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5060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61581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731642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90842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31076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60336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8776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12762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383657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196219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488827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671706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824106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0923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38493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689738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067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165225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555370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86017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110106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28689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518538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658746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18300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61581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737738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908426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631076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603369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87769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27626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383657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196219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342523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488827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67170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0923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238634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38493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567818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067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86017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11010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2868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18300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29882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49999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61581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90842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631076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6493642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6603369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68776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712762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196219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348619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488827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67170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818010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0923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244730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38493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83642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067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159130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549274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86017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411010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428689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4451482" y="105765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60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4652650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18300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61581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743833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90842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631076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648754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6603369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687769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712762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7377562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196219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48882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671706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09233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0673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86017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110106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28689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18300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49389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61581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749930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908426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631076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6603369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687769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127626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196219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35471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48882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67170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98260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09233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0673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286633" y="938783"/>
            <a:ext cx="280416" cy="20116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86017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411010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28689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81724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92087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18300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8780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6158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90842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631076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648145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6603369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687769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712762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196219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488827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671706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09233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0673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86017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110106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28689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914777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18300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61581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756026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908426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631076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6603369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687769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7127626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196219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488827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671706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09233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677546" y="10820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0673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86017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110106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428689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18300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61581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4451482" y="1048511"/>
            <a:ext cx="115824" cy="853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908426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631076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6603369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687769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7127626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7371466" y="10820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196219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366907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488827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671706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988697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09233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0673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86017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4110106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428689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4463674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4823338" y="1088136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54864" y="0"/>
                </a:lnTo>
              </a:path>
              <a:path w="414654">
                <a:moveTo>
                  <a:pt x="85344" y="0"/>
                </a:moveTo>
                <a:lnTo>
                  <a:pt x="323087" y="0"/>
                </a:lnTo>
              </a:path>
              <a:path w="414654">
                <a:moveTo>
                  <a:pt x="359663" y="0"/>
                </a:moveTo>
                <a:lnTo>
                  <a:pt x="4145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317114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457321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61581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762121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908426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6310762" y="10881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6603369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6877690" y="1088136"/>
            <a:ext cx="542925" cy="0"/>
          </a:xfrm>
          <a:custGeom>
            <a:avLst/>
            <a:gdLst/>
            <a:ahLst/>
            <a:cxnLst/>
            <a:rect l="l" t="t" r="r" b="b"/>
            <a:pathLst>
              <a:path w="542925">
                <a:moveTo>
                  <a:pt x="0" y="0"/>
                </a:moveTo>
                <a:lnTo>
                  <a:pt x="207263" y="0"/>
                </a:lnTo>
              </a:path>
              <a:path w="542925">
                <a:moveTo>
                  <a:pt x="249936" y="0"/>
                </a:moveTo>
                <a:lnTo>
                  <a:pt x="457199" y="0"/>
                </a:lnTo>
              </a:path>
              <a:path w="542925">
                <a:moveTo>
                  <a:pt x="487679" y="0"/>
                </a:moveTo>
                <a:lnTo>
                  <a:pt x="54254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196219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488827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671706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09233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0673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86017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4110106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28689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908682" y="1094232"/>
            <a:ext cx="329565" cy="0"/>
          </a:xfrm>
          <a:custGeom>
            <a:avLst/>
            <a:gdLst/>
            <a:ahLst/>
            <a:cxnLst/>
            <a:rect l="l" t="t" r="r" b="b"/>
            <a:pathLst>
              <a:path w="329564">
                <a:moveTo>
                  <a:pt x="0" y="0"/>
                </a:moveTo>
                <a:lnTo>
                  <a:pt x="237743" y="0"/>
                </a:lnTo>
              </a:path>
              <a:path w="329564">
                <a:moveTo>
                  <a:pt x="274319" y="0"/>
                </a:moveTo>
                <a:lnTo>
                  <a:pt x="3291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323209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61581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768218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908426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6603369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6877690" y="1094232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196219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488827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671706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09233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0673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848234" y="1066800"/>
            <a:ext cx="79248" cy="670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86017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787530" y="1072896"/>
            <a:ext cx="79248" cy="609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4110106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323721" y="1066800"/>
            <a:ext cx="79248" cy="670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428689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469770" y="110032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713865" y="1066800"/>
            <a:ext cx="79248" cy="670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908682" y="1100327"/>
            <a:ext cx="329565" cy="0"/>
          </a:xfrm>
          <a:custGeom>
            <a:avLst/>
            <a:gdLst/>
            <a:ahLst/>
            <a:cxnLst/>
            <a:rect l="l" t="t" r="r" b="b"/>
            <a:pathLst>
              <a:path w="329564">
                <a:moveTo>
                  <a:pt x="0" y="0"/>
                </a:moveTo>
                <a:lnTo>
                  <a:pt x="237743" y="0"/>
                </a:lnTo>
              </a:path>
              <a:path w="329564">
                <a:moveTo>
                  <a:pt x="274319" y="0"/>
                </a:moveTo>
                <a:lnTo>
                  <a:pt x="3291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329306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128650" y="1072896"/>
            <a:ext cx="79248" cy="609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61581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518794" y="1072896"/>
            <a:ext cx="79248" cy="609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908426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6603369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6877690" y="1100327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4622170" y="1072896"/>
            <a:ext cx="79248" cy="609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196219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379099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488827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671706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7542154" y="1066800"/>
            <a:ext cx="79248" cy="670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99722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994794" y="110642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2860425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7347081" y="1072896"/>
            <a:ext cx="79248" cy="609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0673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140842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3359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530986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72605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86017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4110106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428689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4469770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634362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4829433" y="1106424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54864" y="0"/>
                </a:lnTo>
              </a:path>
              <a:path w="408939">
                <a:moveTo>
                  <a:pt x="79248" y="0"/>
                </a:moveTo>
                <a:lnTo>
                  <a:pt x="316991" y="0"/>
                </a:lnTo>
              </a:path>
              <a:path w="408939">
                <a:moveTo>
                  <a:pt x="353567" y="0"/>
                </a:moveTo>
                <a:lnTo>
                  <a:pt x="4084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335402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61581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774314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908426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603369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877690" y="1106424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07263" y="0"/>
                </a:lnTo>
              </a:path>
              <a:path w="536575">
                <a:moveTo>
                  <a:pt x="249936" y="0"/>
                </a:moveTo>
                <a:lnTo>
                  <a:pt x="457199" y="0"/>
                </a:lnTo>
              </a:path>
              <a:path w="536575">
                <a:moveTo>
                  <a:pt x="481584" y="0"/>
                </a:moveTo>
                <a:lnTo>
                  <a:pt x="5364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7554345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196219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385195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488827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671706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000890" y="111251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48767" y="0"/>
                </a:lnTo>
              </a:path>
              <a:path w="146685">
                <a:moveTo>
                  <a:pt x="9144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866522" y="11125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0673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342009" y="11125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732153" y="11125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86017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4110106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28689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35530" y="1112519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8767" y="0"/>
                </a:lnTo>
              </a:path>
              <a:path w="402589">
                <a:moveTo>
                  <a:pt x="73151" y="0"/>
                </a:moveTo>
                <a:lnTo>
                  <a:pt x="310895" y="0"/>
                </a:lnTo>
              </a:path>
              <a:path w="402589">
                <a:moveTo>
                  <a:pt x="347471" y="0"/>
                </a:moveTo>
                <a:lnTo>
                  <a:pt x="4023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341497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61581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908426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6310762" y="1112519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6603369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6877690" y="1112519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7560442" y="11125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196219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488827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71706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93625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000890" y="111861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54864" y="0"/>
                </a:lnTo>
              </a:path>
              <a:path w="146685">
                <a:moveTo>
                  <a:pt x="9144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866522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0673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134746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342009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52489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732153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86017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110106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250825" y="1054608"/>
            <a:ext cx="365760" cy="7315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28689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475865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628265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9" name="object 1039"/>
          <p:cNvGrpSpPr/>
          <p:nvPr/>
        </p:nvGrpSpPr>
        <p:grpSpPr>
          <a:xfrm>
            <a:off x="4829433" y="1097280"/>
            <a:ext cx="408940" cy="36830"/>
            <a:chOff x="4829433" y="1097280"/>
            <a:chExt cx="408940" cy="36830"/>
          </a:xfrm>
        </p:grpSpPr>
        <p:sp>
          <p:nvSpPr>
            <p:cNvPr id="1040" name="object 1040"/>
            <p:cNvSpPr/>
            <p:nvPr/>
          </p:nvSpPr>
          <p:spPr>
            <a:xfrm>
              <a:off x="4829433" y="1097280"/>
              <a:ext cx="67056" cy="36575"/>
            </a:xfrm>
            <a:prstGeom prst="rect">
              <a:avLst/>
            </a:prstGeom>
            <a:blipFill>
              <a:blip r:embed="rId2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4835529" y="1118616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89">
                  <a:moveTo>
                    <a:pt x="0" y="0"/>
                  </a:moveTo>
                  <a:lnTo>
                    <a:pt x="54864" y="0"/>
                  </a:lnTo>
                </a:path>
                <a:path w="402589">
                  <a:moveTo>
                    <a:pt x="73151" y="0"/>
                  </a:moveTo>
                  <a:lnTo>
                    <a:pt x="310895" y="0"/>
                  </a:lnTo>
                </a:path>
                <a:path w="402589">
                  <a:moveTo>
                    <a:pt x="347471" y="0"/>
                  </a:moveTo>
                  <a:lnTo>
                    <a:pt x="402336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2" name="object 1042"/>
          <p:cNvSpPr/>
          <p:nvPr/>
        </p:nvSpPr>
        <p:spPr>
          <a:xfrm>
            <a:off x="561581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653162" y="1085088"/>
            <a:ext cx="73152" cy="4876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780409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908426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6603369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6877690" y="1118616"/>
            <a:ext cx="530860" cy="0"/>
          </a:xfrm>
          <a:custGeom>
            <a:avLst/>
            <a:gdLst/>
            <a:ahLst/>
            <a:cxnLst/>
            <a:rect l="l" t="t" r="r" b="b"/>
            <a:pathLst>
              <a:path w="530859">
                <a:moveTo>
                  <a:pt x="0" y="0"/>
                </a:moveTo>
                <a:lnTo>
                  <a:pt x="207263" y="0"/>
                </a:lnTo>
              </a:path>
              <a:path w="530859">
                <a:moveTo>
                  <a:pt x="249936" y="0"/>
                </a:moveTo>
                <a:lnTo>
                  <a:pt x="457199" y="0"/>
                </a:lnTo>
              </a:path>
              <a:path w="530859">
                <a:moveTo>
                  <a:pt x="475488" y="0"/>
                </a:moveTo>
                <a:lnTo>
                  <a:pt x="5303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7560442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196219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488827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71706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793625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09233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65925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0673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134746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52489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86017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110106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28689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475865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628265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908682" y="1124711"/>
            <a:ext cx="329565" cy="0"/>
          </a:xfrm>
          <a:custGeom>
            <a:avLst/>
            <a:gdLst/>
            <a:ahLst/>
            <a:cxnLst/>
            <a:rect l="l" t="t" r="r" b="b"/>
            <a:pathLst>
              <a:path w="329564">
                <a:moveTo>
                  <a:pt x="0" y="0"/>
                </a:moveTo>
                <a:lnTo>
                  <a:pt x="237743" y="0"/>
                </a:lnTo>
              </a:path>
              <a:path w="329564">
                <a:moveTo>
                  <a:pt x="274319" y="0"/>
                </a:moveTo>
                <a:lnTo>
                  <a:pt x="3291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561581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578650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5908426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6310762" y="1124711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6603369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6877690" y="1124711"/>
            <a:ext cx="530860" cy="0"/>
          </a:xfrm>
          <a:custGeom>
            <a:avLst/>
            <a:gdLst/>
            <a:ahLst/>
            <a:cxnLst/>
            <a:rect l="l" t="t" r="r" b="b"/>
            <a:pathLst>
              <a:path w="530859">
                <a:moveTo>
                  <a:pt x="0" y="0"/>
                </a:moveTo>
                <a:lnTo>
                  <a:pt x="207263" y="0"/>
                </a:lnTo>
              </a:path>
              <a:path w="530859">
                <a:moveTo>
                  <a:pt x="249936" y="0"/>
                </a:moveTo>
                <a:lnTo>
                  <a:pt x="457199" y="0"/>
                </a:lnTo>
              </a:path>
              <a:path w="530859">
                <a:moveTo>
                  <a:pt x="475488" y="0"/>
                </a:moveTo>
                <a:lnTo>
                  <a:pt x="5303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196219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488827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671706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73" name="object 1073"/>
          <p:cNvGrpSpPr/>
          <p:nvPr/>
        </p:nvGrpSpPr>
        <p:grpSpPr>
          <a:xfrm>
            <a:off x="2006986" y="1127760"/>
            <a:ext cx="140335" cy="6350"/>
            <a:chOff x="2006986" y="1127760"/>
            <a:chExt cx="140335" cy="6350"/>
          </a:xfrm>
        </p:grpSpPr>
        <p:sp>
          <p:nvSpPr>
            <p:cNvPr id="1074" name="object 1074"/>
            <p:cNvSpPr/>
            <p:nvPr/>
          </p:nvSpPr>
          <p:spPr>
            <a:xfrm>
              <a:off x="2006986" y="1127760"/>
              <a:ext cx="54864" cy="6095"/>
            </a:xfrm>
            <a:prstGeom prst="rect">
              <a:avLst/>
            </a:prstGeom>
            <a:blipFill>
              <a:blip r:embed="rId2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092330" y="1130808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6" name="object 1076"/>
          <p:cNvSpPr/>
          <p:nvPr/>
        </p:nvSpPr>
        <p:spPr>
          <a:xfrm>
            <a:off x="2287402" y="1121663"/>
            <a:ext cx="262128" cy="1219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673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86017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110106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28689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908682" y="1130808"/>
            <a:ext cx="329565" cy="0"/>
          </a:xfrm>
          <a:custGeom>
            <a:avLst/>
            <a:gdLst/>
            <a:ahLst/>
            <a:cxnLst/>
            <a:rect l="l" t="t" r="r" b="b"/>
            <a:pathLst>
              <a:path w="329564">
                <a:moveTo>
                  <a:pt x="0" y="0"/>
                </a:moveTo>
                <a:lnTo>
                  <a:pt x="237743" y="0"/>
                </a:lnTo>
              </a:path>
              <a:path w="329564">
                <a:moveTo>
                  <a:pt x="274319" y="0"/>
                </a:moveTo>
                <a:lnTo>
                  <a:pt x="3291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378074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61581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908426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6603369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6877690" y="1130808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207263" y="0"/>
                </a:lnTo>
              </a:path>
              <a:path w="457200">
                <a:moveTo>
                  <a:pt x="249936" y="0"/>
                </a:moveTo>
                <a:lnTo>
                  <a:pt x="45719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196219" y="13319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744858" y="13319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2311786" y="13319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13474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567562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74434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860170" y="13319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536826" y="13319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81114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987930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103753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896233" y="13319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6170553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6365626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7103242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7536057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7712842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810298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8352921" y="13319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196219" y="13380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019178" y="133807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311786" y="13380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134746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56756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744346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860170" y="13380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536826" y="13380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81114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987930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103753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591433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896233" y="13380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6518026" y="133807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6810633" y="133807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7103242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753605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7712842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790791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8102986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8352921" y="13380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196219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019178" y="13441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311786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134746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744346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860170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36826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987930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5103753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5591433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5896233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6170553" y="134416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6359530" y="134416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6518026" y="13441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6810633" y="13441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7103242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7712842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7907914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8102986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8352921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196219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744858" y="1350263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311786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134746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567562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744346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860170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268602" y="135026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536826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811146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987930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470539" y="1322832"/>
            <a:ext cx="195072" cy="5486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5103753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5896233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586106" y="1322832"/>
            <a:ext cx="195072" cy="5486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6170553" y="13502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860425" y="1322832"/>
            <a:ext cx="195072" cy="5486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359530" y="13502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5231770" y="1322832"/>
            <a:ext cx="213360" cy="609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7103242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7536057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7712842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8102986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8352921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196219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744858" y="135636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311786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134746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567562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744346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860170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36826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811146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987930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5103753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5256153" y="135636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250569" y="1322832"/>
            <a:ext cx="243840" cy="8534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5585338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5896233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6170553" y="13563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6359530" y="13563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7103242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7536057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7712842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7901818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8102986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8352921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196219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744858" y="13624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019178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311786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7219066" y="1322832"/>
            <a:ext cx="243840" cy="853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134746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281050" y="13624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567562" y="136245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225930" y="1322832"/>
            <a:ext cx="249936" cy="7315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744346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860170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536826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811146" y="136245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987930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5103753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5250058" y="136245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5896233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6810633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7103242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7249545" y="13624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7536057" y="1362455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7712842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8102986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8352921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196219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019178" y="13685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311786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134746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274953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567562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744346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860170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6826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811146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987930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5103753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5896233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6170553" y="13685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6353433" y="13685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6518026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6810633" y="13685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7103242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7243450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7536057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7712842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8102986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8352921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196219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598554" y="137464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744858" y="137464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019178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311786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14122" y="137464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988442" y="137464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134746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744346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860170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536826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987930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5103753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5237865" y="137464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5579242" y="137464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5896233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6170553" y="137464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6353433" y="137464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6518026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6810633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7103242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7712842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7895721" y="137464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8102986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8352921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196219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744858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019178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183769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1178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6341242" y="1335024"/>
            <a:ext cx="115824" cy="7924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13474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567562" y="138074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74434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860170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53682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811146" y="138074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987930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5103753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5896233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6170553" y="13807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6353433" y="13807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651802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6810633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6975226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7103242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7536057" y="138074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7712842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8102986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8352921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196219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470539" y="13868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744858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019178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1178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586106" y="13868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860425" y="13868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13474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26276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43345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567562" y="138683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74434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860170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53682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811146" y="138683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987930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5103753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5573146" y="1386839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5896233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651802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6688714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6810633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7103242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7231257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7401945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7536057" y="138683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7712842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7889626" y="138683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8102986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8352921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196219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616842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744858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909450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019178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31178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6170553" y="1335024"/>
            <a:ext cx="121919" cy="12801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732410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06730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13474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256665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43954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567562" y="139293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74434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860170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441490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53682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811146" y="139293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987930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5103753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5573146" y="139293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5896233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651802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6810633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7103242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722516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40804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7536057" y="139293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712842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7889626" y="1392936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8102986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8352921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196219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464443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622938" y="13990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74485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01917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31178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0010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738506" y="13990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854330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12825" y="13990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13474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256665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445642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567562" y="139903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4434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860170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453682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4811146" y="139903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4987930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5103753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5567050" y="139903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5896233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6170553" y="139903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6347338" y="139903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651802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6694809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6810633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7103242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7225162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741413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7536057" y="1399032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7712842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7883530" y="139903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8102986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8352921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196219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464443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744858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019178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02058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31178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580010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854330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13474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451738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74434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860170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4421002" y="1395983"/>
            <a:ext cx="60960" cy="1219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453682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4987930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5103753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5371977" y="1371600"/>
            <a:ext cx="91440" cy="365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5567050" y="140512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5896233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6170553" y="140512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6347338" y="140512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651802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5542665" y="1328927"/>
            <a:ext cx="152400" cy="13411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6694809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6810633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699351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7103242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7420233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712842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883530" y="140512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8102986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352921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196219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7859145" y="1328927"/>
            <a:ext cx="152400" cy="1341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46444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622938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744858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91554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019178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202058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31178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5207386" y="1383791"/>
            <a:ext cx="85344" cy="7315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58001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73850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85433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012825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13474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250569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451738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567562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74434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86017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27097" y="141122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453682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4811146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498793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510375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5219577" y="14112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5408553" y="141122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589623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617055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6402202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4213738" y="1377696"/>
            <a:ext cx="91440" cy="5486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51" name="object 1451"/>
          <p:cNvGrpSpPr/>
          <p:nvPr/>
        </p:nvGrpSpPr>
        <p:grpSpPr>
          <a:xfrm>
            <a:off x="6518026" y="1328927"/>
            <a:ext cx="238125" cy="177165"/>
            <a:chOff x="6518026" y="1328927"/>
            <a:chExt cx="238125" cy="177165"/>
          </a:xfrm>
        </p:grpSpPr>
        <p:sp>
          <p:nvSpPr>
            <p:cNvPr id="1452" name="object 1452"/>
            <p:cNvSpPr/>
            <p:nvPr/>
          </p:nvSpPr>
          <p:spPr>
            <a:xfrm>
              <a:off x="6518026" y="1328927"/>
              <a:ext cx="237744" cy="176783"/>
            </a:xfrm>
            <a:prstGeom prst="rect">
              <a:avLst/>
            </a:prstGeom>
            <a:blipFill>
              <a:blip r:embed="rId4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518026" y="141122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4" name="object 1454"/>
          <p:cNvSpPr/>
          <p:nvPr/>
        </p:nvSpPr>
        <p:spPr>
          <a:xfrm>
            <a:off x="681063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699351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103242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1906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420233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536057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712842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8102986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8352921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196219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744858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91554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019178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202058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31178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13474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250569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57833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567562" y="141731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74434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860170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4219833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453682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4811146" y="141731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4987930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5103753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5560953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5896233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6170553" y="141731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6341242" y="141731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651802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6694809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6810633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6993514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103242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19066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426330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536057" y="141731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712842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877433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8102986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8352921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196219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470539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744858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91554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019178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31178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586106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860425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13474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57833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74434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860170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453682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4987930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5103753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5213482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5560953" y="14234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5896233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6170553" y="142341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6341242" y="142341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651802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6694809" y="14234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6810633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103242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426330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712842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877433" y="14234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810298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8352921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196219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470539" y="1429511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744858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91554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019178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202058" y="14295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31178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586106" y="14295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860425" y="14295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13474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244474" y="1420367"/>
            <a:ext cx="54864" cy="1219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74434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860170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453682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4987930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5103753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5213482" y="14295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5896233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6170553" y="14295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7055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6341242" y="14295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8767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651802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6810633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6993514" y="14295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103242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12969" y="1420367"/>
            <a:ext cx="54864" cy="1219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744858" y="1335024"/>
            <a:ext cx="225552" cy="17678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712842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8102986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8352921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1196219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1470539" y="1435608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744858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2019178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231178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586106" y="143560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860425" y="143560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13474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244474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63930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567562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74434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860170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213738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453682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81114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4987930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5103753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5213482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5554858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5896233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6170553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6402202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651802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6810633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103242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12969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432426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536057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712842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871338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8102986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8352921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196219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744858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019178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31178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13474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244474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463930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567562" y="144170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74434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860170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13738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53682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4811146" y="144170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987930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5103753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5213482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5554858" y="144170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5896233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6170553" y="144170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1" y="0"/>
                </a:moveTo>
                <a:lnTo>
                  <a:pt x="213359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651802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6676521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6810633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103242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12969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432426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536057" y="144170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712842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871338" y="144170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8102986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8352921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196219" y="14478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744858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019178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311786" y="14478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34746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244474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463930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567562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744346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860170" y="14478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213738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536826" y="14478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811146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987930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5103753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5213482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5896233" y="14478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6335146" y="1432560"/>
            <a:ext cx="54863" cy="3047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6170553" y="144780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1" y="0"/>
                </a:moveTo>
                <a:lnTo>
                  <a:pt x="213359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6518026" y="14478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6810633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103242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12969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432426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536057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712842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8102986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8352921" y="14478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196219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744858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019178" y="14538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311786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34746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244474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567562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744346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860170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213738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536826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811146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987930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5103753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5548762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5896233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6170553" y="145389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3151" y="0"/>
                </a:moveTo>
                <a:lnTo>
                  <a:pt x="121919" y="0"/>
                </a:lnTo>
              </a:path>
              <a:path w="287020">
                <a:moveTo>
                  <a:pt x="164591" y="0"/>
                </a:moveTo>
                <a:lnTo>
                  <a:pt x="213359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6518026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6810633" y="14538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103242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12969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536057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712842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865242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8102986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8352921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196219" y="14599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488827" y="145999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744858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019178" y="14599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311786" y="14599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604394" y="145999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878714" y="145999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313474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3238378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3463930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464443" y="1377696"/>
            <a:ext cx="219454" cy="15239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567562" y="14599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3860170" y="14599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4207642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580010" y="1377696"/>
            <a:ext cx="219456" cy="15239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4536826" y="14599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481114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854330" y="1377696"/>
            <a:ext cx="219456" cy="15239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4890394" y="145999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5103753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520738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5640202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5896233" y="14599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6170553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6402202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6810633" y="14599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103242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06874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43242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536057" y="14599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956681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8102986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8352921" y="14599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1196219" y="14660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744858" y="146608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311786" y="14660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313474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3238378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3463930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356756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374434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3860170" y="14660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420764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4353946" y="14660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4536826" y="14660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481114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4987930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5103753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520738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5542665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019178" y="1328927"/>
            <a:ext cx="256032" cy="292607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5646297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5896233" y="14660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6170553" y="1466088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7" y="0"/>
                </a:moveTo>
                <a:lnTo>
                  <a:pt x="128015" y="0"/>
                </a:lnTo>
              </a:path>
              <a:path w="287020">
                <a:moveTo>
                  <a:pt x="158495" y="0"/>
                </a:moveTo>
                <a:lnTo>
                  <a:pt x="207263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6518026" y="146608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10324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06874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43242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536057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71284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859145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962778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810298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8352921" y="14660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196219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744858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311786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313474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6810633" y="1328927"/>
            <a:ext cx="256032" cy="292607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238378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463930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567562" y="147218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860170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4207642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4353946" y="14721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4536826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4811146" y="147218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5103753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520738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5542665" y="1472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5646297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5896233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6170553" y="147218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7" y="0"/>
                </a:moveTo>
                <a:lnTo>
                  <a:pt x="128015" y="0"/>
                </a:lnTo>
              </a:path>
              <a:path w="287020">
                <a:moveTo>
                  <a:pt x="158495" y="0"/>
                </a:moveTo>
                <a:lnTo>
                  <a:pt x="207263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103242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06874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43242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536057" y="147218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859145" y="1472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962778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810298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8352921" y="147218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196219" y="1478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019178" y="147828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311786" y="1478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313474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3238378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3463930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356756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374434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3860170" y="1478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420764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4353946" y="14782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4536826" y="1478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481114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4987930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5103753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520738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5896233" y="1478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6170553" y="147828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7" y="0"/>
                </a:moveTo>
                <a:lnTo>
                  <a:pt x="128015" y="0"/>
                </a:lnTo>
              </a:path>
              <a:path w="287020">
                <a:moveTo>
                  <a:pt x="158495" y="0"/>
                </a:moveTo>
                <a:lnTo>
                  <a:pt x="207263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6518026" y="147828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6810633" y="147828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10324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06874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43242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536057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71284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810298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8352921" y="1478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196219" y="14843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311786" y="14843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313474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3238378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3463930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356756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374434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3860170" y="14843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420764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4353946" y="14843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4536826" y="14843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481114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3567562" y="1341119"/>
            <a:ext cx="231648" cy="28041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4987930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5103753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520738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5536570" y="14843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4811146" y="1341119"/>
            <a:ext cx="231648" cy="28041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5896233" y="14843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6170553" y="1484375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79247" y="0"/>
                </a:moveTo>
                <a:lnTo>
                  <a:pt x="128015" y="0"/>
                </a:lnTo>
              </a:path>
              <a:path w="287020">
                <a:moveTo>
                  <a:pt x="158495" y="0"/>
                </a:moveTo>
                <a:lnTo>
                  <a:pt x="207263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10324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06874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43242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536057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71284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853050" y="14843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8102986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8352921" y="14843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1196219" y="1490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744858" y="149047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311786" y="1490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3134746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3238378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3463930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3567562" y="14904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3860170" y="1490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4353946" y="149047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4536826" y="1490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4811146" y="14904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5103753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5207386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5652394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5896233" y="1490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6170553" y="1490472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3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6518026" y="14904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103242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06874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432426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536057" y="14904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5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968874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8102986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8352921" y="1490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196219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31178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313474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3567562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374434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3860170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4213738" y="14965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4353946" y="14965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453682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481114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4987930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5103753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5213482" y="14965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5896233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6170553" y="1496567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3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651802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6682618" y="1496567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103242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536057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712842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810298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8352921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196219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019178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31178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313474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3244474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3463930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3567562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3671194" y="15026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3860170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4213738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4353946" y="15026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453682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481114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4914777" y="15026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5103753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5213482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5530474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5896233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536057" y="1341119"/>
            <a:ext cx="341376" cy="28041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6170553" y="150266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3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651802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6810633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103242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12969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432426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536057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639690" y="15026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846954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8102986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8352921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1196219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019178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31178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313474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3244474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3463930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3567562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374434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3860170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4213738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4353946" y="150876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453682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481114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4987930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5103753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5213482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5896233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6170553" y="150876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85343" y="0"/>
                </a:moveTo>
                <a:lnTo>
                  <a:pt x="134111" y="0"/>
                </a:lnTo>
              </a:path>
              <a:path w="287020">
                <a:moveTo>
                  <a:pt x="152400" y="0"/>
                </a:moveTo>
                <a:lnTo>
                  <a:pt x="201167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651802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6700905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6810633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103242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12969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432426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536057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712842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8102986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8352921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1196219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1744858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019178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31178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313474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3244474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3463930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3567562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374434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3860170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4427097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453682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481114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4987930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5103753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5213482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5896233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6170553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6402202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651802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6707002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6810633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103242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12969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432426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536057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712842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8102986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8352921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19621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744858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019178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31178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313474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3244474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3457833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3567562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3683386" y="15209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5506090" y="1475232"/>
            <a:ext cx="225552" cy="853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3860170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4213738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4427097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453682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481114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4926970" y="15209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5103753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5213482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5896233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6170553" y="1520952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1439" y="0"/>
                </a:moveTo>
                <a:lnTo>
                  <a:pt x="140207" y="0"/>
                </a:lnTo>
              </a:path>
              <a:path w="287020">
                <a:moveTo>
                  <a:pt x="146303" y="0"/>
                </a:moveTo>
                <a:lnTo>
                  <a:pt x="195071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822569" y="1475232"/>
            <a:ext cx="225552" cy="853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651802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6707002" y="15209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6810633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103242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1296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426330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536057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651881" y="152095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810298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8352921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119621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1635130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1744858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019178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1178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750697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025018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13474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24447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3457833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3567562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3683386" y="152704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3860170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4427097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453682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481114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4926970" y="152704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5103753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5518282" y="15270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6255897" y="1511808"/>
            <a:ext cx="115824" cy="3047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5896233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6170553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6402202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651802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6707002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6810633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103242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1296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426330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536057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651881" y="152704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834762" y="15270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810298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8352921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196219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452251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635130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744858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019178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1178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567818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750697" y="153314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54864" y="0"/>
                </a:lnTo>
              </a:path>
              <a:path w="146685">
                <a:moveTo>
                  <a:pt x="9144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025018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13474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567562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689482" y="15331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860170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4427097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453682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481114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4933065" y="15331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5103753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5219577" y="1533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5518282" y="15331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5896233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6170553" y="153314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1439" y="0"/>
                </a:moveTo>
                <a:lnTo>
                  <a:pt x="195071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651802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6707002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6810633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103242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536057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657978" y="15331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834762" y="15331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810298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8352921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196219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458347" y="15392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63513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744858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019178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165482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31178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573914" y="15392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750697" y="153923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54864" y="0"/>
                </a:lnTo>
              </a:path>
              <a:path w="146685">
                <a:moveTo>
                  <a:pt x="97536" y="0"/>
                </a:moveTo>
                <a:lnTo>
                  <a:pt x="14630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3025018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313474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3250569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451738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56756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386017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4219833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4427097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453682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481114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5103753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5219577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5402458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5896233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6170553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640220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651802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670700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6810633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6956938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10324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1906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420233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536057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810298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8352921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196219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458347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63513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744858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19178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171578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31178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573914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750697" y="1545336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3025018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313474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3567562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3695577" y="154533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386017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422593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4427097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453682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481114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4939162" y="154533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5103753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5396362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5512186" y="15453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5896233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6170553" y="154533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651802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6707002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6810633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6963033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103242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536057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664074" y="154533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828666" y="15453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810298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8352921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196219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458347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635130" y="15514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744858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019178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31178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57391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750697" y="15514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84823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3025018" y="15514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313474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3445642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3567562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3701674" y="155143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3860170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4427097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453682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481114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4945258" y="155143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5103753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5896233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6170553" y="1551432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651802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6707002" y="15514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6810633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3238378" y="1426463"/>
            <a:ext cx="280416" cy="20116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103242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414138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536057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670169" y="1551432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8102986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8352921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1196219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1458347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1744858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019178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177674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311786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573914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848234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3134746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06874" y="1426463"/>
            <a:ext cx="280416" cy="20116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3439546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3567562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3860170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4536826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4811146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5103753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5896233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6170553" y="1557527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6518026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6700905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6810633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696913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103242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408042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536057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993257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8102986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8352921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196219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744858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019178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311786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3134746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3567562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3707770" y="156362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3860170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4414906" y="15636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4536826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4811146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4951353" y="156362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5103753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5378074" y="15636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5896233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6170553" y="1563624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54864" y="0"/>
                </a:lnTo>
              </a:path>
              <a:path w="287020">
                <a:moveTo>
                  <a:pt x="97535" y="0"/>
                </a:moveTo>
                <a:lnTo>
                  <a:pt x="188975" y="0"/>
                </a:lnTo>
              </a:path>
              <a:path w="287020">
                <a:moveTo>
                  <a:pt x="231647" y="0"/>
                </a:moveTo>
                <a:lnTo>
                  <a:pt x="2865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6518026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6810633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103242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536057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676266" y="1563624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8102986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8352921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196219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464443" y="1569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744858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019178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231178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2580010" y="1569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2854330" y="1569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313474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3567562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3860170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4238121" y="1569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4402714" y="156971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453682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481114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5103753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5506090" y="15697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5896233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6170553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6274186" y="156971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6402202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651802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5213482" y="1517903"/>
            <a:ext cx="347472" cy="9753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6810633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103242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536057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822569" y="15697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8102986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8352921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196219" y="15758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470539" y="157581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744858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019178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189866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311786" y="15758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586106" y="15758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860425" y="15758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3134746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3268858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3409065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3567562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3713865" y="157581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3860170" y="15758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4536826" y="15758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4811146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4957450" y="157581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5103753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5243962" y="157581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5499994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5896233" y="15758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6170553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6274186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6402202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6518026" y="15758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6810633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6981321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4207642" y="1487424"/>
            <a:ext cx="274320" cy="140207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7103242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7237354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7377562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7536057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7682362" y="157581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7816474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7999354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8102986" y="1575816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5">
                <a:moveTo>
                  <a:pt x="0" y="0"/>
                </a:moveTo>
                <a:lnTo>
                  <a:pt x="207263" y="0"/>
                </a:lnTo>
              </a:path>
              <a:path w="475615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196219" y="15819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744858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2019178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2311786" y="15819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3134746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3274953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3567562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3719962" y="1581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3860170" y="15819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4536826" y="15819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4811146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4963546" y="1581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5103753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5896233" y="15819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6170553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6274186" y="1581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6402202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6810633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7103242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7243450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7536057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7688457" y="1581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464443" y="1554480"/>
            <a:ext cx="219454" cy="7315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8102986" y="1581911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5">
                <a:moveTo>
                  <a:pt x="0" y="0"/>
                </a:moveTo>
                <a:lnTo>
                  <a:pt x="207263" y="0"/>
                </a:lnTo>
              </a:path>
              <a:path w="475615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196219" y="158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476635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744858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580010" y="1554480"/>
            <a:ext cx="219456" cy="7315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2019178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854330" y="1554480"/>
            <a:ext cx="219456" cy="7315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2311786" y="158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2592202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2866522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3134746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3281050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3567562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3860170" y="158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4536826" y="158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4811146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5103753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5896233" y="158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5676777" y="1554480"/>
            <a:ext cx="79248" cy="670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6170553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6274186" y="1588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6402202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6518026" y="1588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6810633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7103242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7249545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7536057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12" name="object 2312"/>
          <p:cNvGrpSpPr/>
          <p:nvPr/>
        </p:nvGrpSpPr>
        <p:grpSpPr>
          <a:xfrm>
            <a:off x="7993257" y="1560575"/>
            <a:ext cx="585470" cy="60960"/>
            <a:chOff x="7993257" y="1560575"/>
            <a:chExt cx="585470" cy="60960"/>
          </a:xfrm>
        </p:grpSpPr>
        <p:sp>
          <p:nvSpPr>
            <p:cNvPr id="2313" name="object 2313"/>
            <p:cNvSpPr/>
            <p:nvPr/>
          </p:nvSpPr>
          <p:spPr>
            <a:xfrm>
              <a:off x="8102985" y="1588007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5">
                  <a:moveTo>
                    <a:pt x="0" y="0"/>
                  </a:moveTo>
                  <a:lnTo>
                    <a:pt x="207263" y="0"/>
                  </a:lnTo>
                </a:path>
                <a:path w="475615">
                  <a:moveTo>
                    <a:pt x="249935" y="0"/>
                  </a:moveTo>
                  <a:lnTo>
                    <a:pt x="475488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7993257" y="1560575"/>
              <a:ext cx="79248" cy="60959"/>
            </a:xfrm>
            <a:prstGeom prst="rect">
              <a:avLst/>
            </a:prstGeom>
            <a:blipFill>
              <a:blip r:embed="rId5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5" name="object 2315"/>
          <p:cNvSpPr/>
          <p:nvPr/>
        </p:nvSpPr>
        <p:spPr>
          <a:xfrm>
            <a:off x="1196219" y="159410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482731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744858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019178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202058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311786" y="159410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598297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872618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3134746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3287146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3567562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3726058" y="159410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3860170" y="159410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4536826" y="159410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4811146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4969642" y="159410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5103753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5262250" y="1594103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5688970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5896233" y="159410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6170553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6402202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6810633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6993514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7103242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7255642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7536057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7694554" y="1594103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73152" y="0"/>
                </a:lnTo>
              </a:path>
              <a:path w="170815">
                <a:moveTo>
                  <a:pt x="115824" y="0"/>
                </a:moveTo>
                <a:lnTo>
                  <a:pt x="1706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8005450" y="1594103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54864" y="0"/>
                </a:lnTo>
              </a:path>
              <a:path w="573404">
                <a:moveTo>
                  <a:pt x="97535" y="0"/>
                </a:moveTo>
                <a:lnTo>
                  <a:pt x="304799" y="0"/>
                </a:lnTo>
              </a:path>
              <a:path w="573404">
                <a:moveTo>
                  <a:pt x="347471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196219" y="160020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488827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744858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019178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208154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311786" y="160020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604394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878714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3134746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3293242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6518026" y="1560575"/>
            <a:ext cx="237744" cy="6095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3567562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3860170" y="160020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4536826" y="160020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4811146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5103753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5695065" y="16002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5896233" y="160020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6170553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6280282" y="16002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6402202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6518026" y="16002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6810633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6999609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7103242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7261738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7536057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8011545" y="1600200"/>
            <a:ext cx="567055" cy="0"/>
          </a:xfrm>
          <a:custGeom>
            <a:avLst/>
            <a:gdLst/>
            <a:ahLst/>
            <a:cxnLst/>
            <a:rect l="l" t="t" r="r" b="b"/>
            <a:pathLst>
              <a:path w="567054">
                <a:moveTo>
                  <a:pt x="0" y="0"/>
                </a:moveTo>
                <a:lnTo>
                  <a:pt x="48767" y="0"/>
                </a:lnTo>
              </a:path>
              <a:path w="567054">
                <a:moveTo>
                  <a:pt x="91440" y="0"/>
                </a:moveTo>
                <a:lnTo>
                  <a:pt x="298703" y="0"/>
                </a:lnTo>
              </a:path>
              <a:path w="567054">
                <a:moveTo>
                  <a:pt x="341375" y="0"/>
                </a:moveTo>
                <a:lnTo>
                  <a:pt x="5669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196219" y="1606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744858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2019178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2311786" y="1606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3134746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3567562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3732153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3860170" y="1606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4536826" y="1606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4811146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4975738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5103753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6274186" y="1591055"/>
            <a:ext cx="79247" cy="3047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5280538" y="16062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5695065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5896233" y="1606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6170553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6280282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6402202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6810633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7103242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7536057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7700650" y="1606296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7056" y="0"/>
                </a:lnTo>
              </a:path>
              <a:path w="158750">
                <a:moveTo>
                  <a:pt x="103631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8011545" y="1606296"/>
            <a:ext cx="567055" cy="0"/>
          </a:xfrm>
          <a:custGeom>
            <a:avLst/>
            <a:gdLst/>
            <a:ahLst/>
            <a:cxnLst/>
            <a:rect l="l" t="t" r="r" b="b"/>
            <a:pathLst>
              <a:path w="567054">
                <a:moveTo>
                  <a:pt x="0" y="0"/>
                </a:moveTo>
                <a:lnTo>
                  <a:pt x="54864" y="0"/>
                </a:lnTo>
              </a:path>
              <a:path w="567054">
                <a:moveTo>
                  <a:pt x="91440" y="0"/>
                </a:moveTo>
                <a:lnTo>
                  <a:pt x="298703" y="0"/>
                </a:lnTo>
              </a:path>
              <a:path w="567054">
                <a:moveTo>
                  <a:pt x="341375" y="0"/>
                </a:moveTo>
                <a:lnTo>
                  <a:pt x="5669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196219" y="1612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07115" y="161239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744858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019178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311786" y="1612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622682" y="161239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897002" y="161239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3134746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3567562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3738250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3860170" y="1612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4536826" y="1612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4811146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4981833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5103753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5896233" y="1612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6170553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6280282" y="16123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6402202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6810633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7103242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7536057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7706745" y="161239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60960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8102986" y="1612391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5">
                <a:moveTo>
                  <a:pt x="0" y="0"/>
                </a:moveTo>
                <a:lnTo>
                  <a:pt x="207263" y="0"/>
                </a:lnTo>
              </a:path>
              <a:path w="475615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196219" y="16184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744858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019178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311786" y="16184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3134746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3329818" y="1618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3567562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3860170" y="16184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4305177" y="1618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4536826" y="16184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4811146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5103753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5323209" y="1615439"/>
            <a:ext cx="42671" cy="609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5481706" y="1591055"/>
            <a:ext cx="67056" cy="3047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5896233" y="16184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6170553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6402202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6810633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7103242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7298314" y="1618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7536057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8102986" y="1618488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5">
                <a:moveTo>
                  <a:pt x="0" y="0"/>
                </a:moveTo>
                <a:lnTo>
                  <a:pt x="207263" y="0"/>
                </a:lnTo>
              </a:path>
              <a:path w="475615">
                <a:moveTo>
                  <a:pt x="249935" y="0"/>
                </a:moveTo>
                <a:lnTo>
                  <a:pt x="4754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 txBox="1"/>
          <p:nvPr/>
        </p:nvSpPr>
        <p:spPr>
          <a:xfrm>
            <a:off x="852812" y="1945639"/>
            <a:ext cx="8528050" cy="20351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54965" marR="5080" indent="-342900" algn="just">
              <a:lnSpc>
                <a:spcPct val="99900"/>
              </a:lnSpc>
              <a:spcBef>
                <a:spcPts val="95"/>
              </a:spcBef>
            </a:pPr>
            <a:r>
              <a:rPr sz="1500" spc="10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Indipendentemente dal fatto che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 corredi paterni e materni  siano circoscritti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nei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rispettivi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pronuclei,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dopo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il  dissolvimento di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questi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ultimi,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allineati lungo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il futuro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piano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divisione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cellulare, l’informazione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genetica dello zigote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rimane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totalmente inespressa, ossia non funzionale. Infatti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è 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noto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tempo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che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per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 primi cicli di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divisione</a:t>
            </a:r>
            <a:r>
              <a:rPr sz="2200" b="1" spc="13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cellulare</a:t>
            </a:r>
            <a:endParaRPr sz="2200">
              <a:latin typeface="Arial"/>
              <a:cs typeface="Arial"/>
            </a:endParaRPr>
          </a:p>
        </p:txBody>
      </p:sp>
      <p:sp>
        <p:nvSpPr>
          <p:cNvPr id="2443" name="object 2443"/>
          <p:cNvSpPr txBox="1"/>
          <p:nvPr/>
        </p:nvSpPr>
        <p:spPr>
          <a:xfrm>
            <a:off x="1195712" y="3955794"/>
            <a:ext cx="4629785" cy="6959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  <a:tabLst>
                <a:tab pos="1953895" algn="l"/>
                <a:tab pos="2406650" algn="l"/>
                <a:tab pos="2950845" algn="l"/>
                <a:tab pos="3741420" algn="l"/>
              </a:tabLst>
            </a:pP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l’embrione	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sintetizza	nuove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esclusiva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m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ente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le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	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nfo</a:t>
            </a:r>
            <a:r>
              <a:rPr sz="2200" b="1" spc="-10" dirty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ma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z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on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endParaRPr sz="2200">
              <a:latin typeface="Arial"/>
              <a:cs typeface="Arial"/>
            </a:endParaRPr>
          </a:p>
        </p:txBody>
      </p:sp>
      <p:sp>
        <p:nvSpPr>
          <p:cNvPr id="2444" name="object 2444"/>
          <p:cNvSpPr txBox="1"/>
          <p:nvPr/>
        </p:nvSpPr>
        <p:spPr>
          <a:xfrm>
            <a:off x="6108973" y="3955794"/>
            <a:ext cx="1424305" cy="6959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67005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proteine  moleco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l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a</a:t>
            </a:r>
            <a:r>
              <a:rPr sz="2200" b="1" spc="-10" dirty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endParaRPr sz="2200">
              <a:latin typeface="Arial"/>
              <a:cs typeface="Arial"/>
            </a:endParaRPr>
          </a:p>
        </p:txBody>
      </p:sp>
      <p:sp>
        <p:nvSpPr>
          <p:cNvPr id="2445" name="object 2445"/>
          <p:cNvSpPr txBox="1"/>
          <p:nvPr/>
        </p:nvSpPr>
        <p:spPr>
          <a:xfrm>
            <a:off x="7817321" y="3955794"/>
            <a:ext cx="1563370" cy="6959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8763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utili</a:t>
            </a:r>
            <a:r>
              <a:rPr sz="2200" b="1" spc="10" dirty="0">
                <a:solidFill>
                  <a:srgbClr val="FF0000"/>
                </a:solidFill>
                <a:latin typeface="Arial"/>
                <a:cs typeface="Arial"/>
              </a:rPr>
              <a:t>z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z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an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o  accumulate</a:t>
            </a:r>
            <a:endParaRPr sz="2200">
              <a:latin typeface="Arial"/>
              <a:cs typeface="Arial"/>
            </a:endParaRPr>
          </a:p>
        </p:txBody>
      </p:sp>
      <p:sp>
        <p:nvSpPr>
          <p:cNvPr id="2446" name="object 2446"/>
          <p:cNvSpPr txBox="1"/>
          <p:nvPr/>
        </p:nvSpPr>
        <p:spPr>
          <a:xfrm>
            <a:off x="1195712" y="4626354"/>
            <a:ext cx="8185150" cy="2035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99800"/>
              </a:lnSpc>
              <a:spcBef>
                <a:spcPts val="100"/>
              </a:spcBef>
            </a:pP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durante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l’ovogenesi,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mentre il genoma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zigotico viene attivato  soltanto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a partire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dallo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stradio di 4-8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cellule, non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prima di 44-  50 ore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post-fecondazione.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In altri termini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fino allo stadio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di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4-</a:t>
            </a:r>
            <a:endParaRPr sz="2200" dirty="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8 cellule, le caratteristiche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funzionale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dell’embrione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non  sono dettate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dalla propria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identità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cromosomica, ma da  quella del genoma materno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da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cui ha</a:t>
            </a:r>
            <a:r>
              <a:rPr sz="2200" b="1" spc="5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origine</a:t>
            </a:r>
            <a:r>
              <a:rPr lang="it-IT" sz="2200" b="1" spc="-5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endParaRPr sz="22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43434" y="79552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921386" y="7955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39546" y="79552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42671" y="0"/>
                </a:lnTo>
              </a:path>
              <a:path w="347979">
                <a:moveTo>
                  <a:pt x="85344" y="0"/>
                </a:moveTo>
                <a:lnTo>
                  <a:pt x="3474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293755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13211" y="8016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43434" y="80162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21386" y="80162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26186" y="8016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439546" y="801623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42671" y="0"/>
                </a:lnTo>
              </a:path>
              <a:path w="347979">
                <a:moveTo>
                  <a:pt x="85344" y="0"/>
                </a:moveTo>
                <a:lnTo>
                  <a:pt x="3474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93755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543434" y="807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21386" y="8077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439546" y="80771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42671" y="0"/>
                </a:lnTo>
              </a:path>
              <a:path w="347979">
                <a:moveTo>
                  <a:pt x="85344" y="0"/>
                </a:moveTo>
                <a:lnTo>
                  <a:pt x="3474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13211" y="8138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872874" y="798576"/>
            <a:ext cx="219456" cy="365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43434" y="8138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921386" y="8138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26186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39546" y="81381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42671" y="0"/>
                </a:lnTo>
              </a:path>
              <a:path w="347979">
                <a:moveTo>
                  <a:pt x="85344" y="0"/>
                </a:moveTo>
                <a:lnTo>
                  <a:pt x="3474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87659" y="81991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513211" y="8199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91162" y="819911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43434" y="8199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214250" y="798576"/>
            <a:ext cx="231648" cy="548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921386" y="819911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41882" y="792480"/>
            <a:ext cx="231648" cy="609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26186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39546" y="819911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42671" y="0"/>
                </a:lnTo>
              </a:path>
              <a:path w="347979">
                <a:moveTo>
                  <a:pt x="85344" y="0"/>
                </a:moveTo>
                <a:lnTo>
                  <a:pt x="3474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872362" y="819911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287659" y="826008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43434" y="8260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921386" y="826008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39546" y="826008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42671" y="0"/>
                </a:lnTo>
              </a:path>
              <a:path w="347979">
                <a:moveTo>
                  <a:pt x="85344" y="0"/>
                </a:moveTo>
                <a:lnTo>
                  <a:pt x="3474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281563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36576" y="0"/>
                </a:lnTo>
              </a:path>
              <a:path w="79375">
                <a:moveTo>
                  <a:pt x="42671" y="0"/>
                </a:moveTo>
                <a:lnTo>
                  <a:pt x="7924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13211" y="832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543434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921386" y="832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26186" y="8321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439546" y="832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634618" y="832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13211" y="838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226442" y="8382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768986" y="792480"/>
            <a:ext cx="85344" cy="609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921386" y="838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226186" y="8382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39546" y="838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634618" y="838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854074" y="8382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13211" y="844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220346" y="8442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43434" y="8442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42671" y="0"/>
                </a:lnTo>
              </a:path>
              <a:path w="79375">
                <a:moveTo>
                  <a:pt x="48768" y="0"/>
                </a:moveTo>
                <a:lnTo>
                  <a:pt x="7924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775082" y="8442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30480" y="0"/>
                </a:lnTo>
              </a:path>
              <a:path w="79375">
                <a:moveTo>
                  <a:pt x="36575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921386" y="844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439546" y="844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634618" y="844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847977" y="8442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275467" y="850391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36576" y="0"/>
                </a:lnTo>
              </a:path>
              <a:path w="91440">
                <a:moveTo>
                  <a:pt x="54864" y="0"/>
                </a:moveTo>
                <a:lnTo>
                  <a:pt x="914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13211" y="850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43434" y="850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811658" y="850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921386" y="850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26186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439546" y="850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634618" y="850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13211" y="856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720474" y="856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543434" y="856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811658" y="856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921386" y="856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226186" y="85648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439546" y="856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634618" y="856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269371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36576" y="0"/>
                </a:lnTo>
              </a:path>
              <a:path w="104140">
                <a:moveTo>
                  <a:pt x="67056" y="0"/>
                </a:moveTo>
                <a:lnTo>
                  <a:pt x="10363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13211" y="862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26569" y="86258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208154" y="862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43434" y="862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043562" y="829055"/>
            <a:ext cx="79247" cy="609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98297" y="862583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768986" y="86258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30480" y="0"/>
                </a:lnTo>
              </a:path>
              <a:path w="85725">
                <a:moveTo>
                  <a:pt x="42671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921386" y="862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439546" y="862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634618" y="862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835786" y="862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269371" y="8686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36576" y="0"/>
                </a:lnTo>
              </a:path>
              <a:path w="104140">
                <a:moveTo>
                  <a:pt x="67056" y="0"/>
                </a:moveTo>
                <a:lnTo>
                  <a:pt x="10363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513211" y="8686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080138" y="86868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43434" y="8686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11658" y="8686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921386" y="8686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226186" y="86868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42671" y="0"/>
                </a:lnTo>
              </a:path>
              <a:path w="91439">
                <a:moveTo>
                  <a:pt x="48768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439546" y="8686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634618" y="8686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513211" y="8747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726569" y="8747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43434" y="8747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811658" y="8747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921386" y="8747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226186" y="8747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439546" y="8747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634618" y="8747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63275" y="8808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36576" y="0"/>
                </a:lnTo>
              </a:path>
              <a:path w="116205">
                <a:moveTo>
                  <a:pt x="79247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513211" y="880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726569" y="880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543434" y="8808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42671" y="0"/>
                </a:lnTo>
              </a:path>
              <a:path w="91439">
                <a:moveTo>
                  <a:pt x="60960" y="0"/>
                </a:moveTo>
                <a:lnTo>
                  <a:pt x="914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762890" y="8808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30480" y="0"/>
                </a:lnTo>
              </a:path>
              <a:path w="91439">
                <a:moveTo>
                  <a:pt x="48768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397130" y="835152"/>
            <a:ext cx="85343" cy="792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921386" y="880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26186" y="880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439546" y="880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634618" y="880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63275" y="8869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36576" y="0"/>
                </a:lnTo>
              </a:path>
              <a:path w="116205">
                <a:moveTo>
                  <a:pt x="79247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13211" y="886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726569" y="886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024762" y="835152"/>
            <a:ext cx="85343" cy="792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433706" y="886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43434" y="886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811658" y="886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921386" y="886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226186" y="88696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42671" y="0"/>
                </a:lnTo>
              </a:path>
              <a:path w="104139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439546" y="886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634618" y="886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61338" y="886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13211" y="8930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195962" y="89306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439802" y="89306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543434" y="8930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830202" y="835152"/>
            <a:ext cx="97536" cy="1463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604394" y="89306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756794" y="8930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36576" y="0"/>
                </a:lnTo>
              </a:path>
              <a:path w="97789">
                <a:moveTo>
                  <a:pt x="54863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921386" y="8930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226186" y="8930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439546" y="8930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634618" y="8930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823594" y="89306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067433" y="89306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257179" y="89916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348619" y="89916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513211" y="899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726569" y="89916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42394" y="89916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543434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42671" y="0"/>
                </a:lnTo>
              </a:path>
              <a:path w="97789">
                <a:moveTo>
                  <a:pt x="67056" y="0"/>
                </a:moveTo>
                <a:lnTo>
                  <a:pt x="9753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756794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30480" y="0"/>
                </a:lnTo>
              </a:path>
              <a:path w="97789">
                <a:moveTo>
                  <a:pt x="54863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921386" y="899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226186" y="899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439546" y="899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634618" y="899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513211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726569" y="90525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189866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439802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543434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811658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921386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226186" y="90525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2671" y="0"/>
                </a:lnTo>
              </a:path>
              <a:path w="116204">
                <a:moveTo>
                  <a:pt x="73151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439546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634618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817497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067433" y="905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251083" y="91135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354715" y="91135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513211" y="9113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720474" y="9113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89866" y="91135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543434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42671" y="0"/>
                </a:lnTo>
              </a:path>
              <a:path w="104139">
                <a:moveTo>
                  <a:pt x="67056" y="0"/>
                </a:moveTo>
                <a:lnTo>
                  <a:pt x="10363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750697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36576" y="0"/>
                </a:lnTo>
              </a:path>
              <a:path w="104139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921386" y="9113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226186" y="9113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439546" y="9113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634618" y="9113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817497" y="91135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251083" y="91744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354715" y="91744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513211" y="9174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836297" y="91744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189866" y="91744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445897" y="91744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543434" y="91744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42671" y="0"/>
                </a:lnTo>
              </a:path>
              <a:path w="104139">
                <a:moveTo>
                  <a:pt x="73152" y="0"/>
                </a:moveTo>
                <a:lnTo>
                  <a:pt x="10363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750697" y="91744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30480" y="0"/>
                </a:lnTo>
              </a:path>
              <a:path w="104139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921386" y="9174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226186" y="9174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439546" y="9174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634618" y="9174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17497" y="91744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073530" y="91744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513211" y="9235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836297" y="92354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189866" y="92354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445897" y="92354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43434" y="9235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811658" y="9235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921386" y="9235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226186" y="92354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42671" y="0"/>
                </a:lnTo>
              </a:path>
              <a:path w="128270">
                <a:moveTo>
                  <a:pt x="85344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439546" y="9235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634618" y="9235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817497" y="92354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073530" y="92354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44987" y="929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360811" y="929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513211" y="9296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836297" y="929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513211" y="804672"/>
            <a:ext cx="268222" cy="3047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189866" y="929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45897" y="929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" name="object 207"/>
          <p:cNvGrpSpPr/>
          <p:nvPr/>
        </p:nvGrpSpPr>
        <p:grpSpPr>
          <a:xfrm>
            <a:off x="2543434" y="835152"/>
            <a:ext cx="311150" cy="201295"/>
            <a:chOff x="2543434" y="835152"/>
            <a:chExt cx="311150" cy="201295"/>
          </a:xfrm>
        </p:grpSpPr>
        <p:sp>
          <p:nvSpPr>
            <p:cNvPr id="208" name="object 208"/>
            <p:cNvSpPr/>
            <p:nvPr/>
          </p:nvSpPr>
          <p:spPr>
            <a:xfrm>
              <a:off x="2543434" y="929640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5">
                  <a:moveTo>
                    <a:pt x="0" y="0"/>
                  </a:moveTo>
                  <a:lnTo>
                    <a:pt x="42671" y="0"/>
                  </a:lnTo>
                </a:path>
                <a:path w="109855">
                  <a:moveTo>
                    <a:pt x="73152" y="0"/>
                  </a:moveTo>
                  <a:lnTo>
                    <a:pt x="109728" y="0"/>
                  </a:lnTo>
                </a:path>
              </a:pathLst>
            </a:custGeom>
            <a:ln w="6095">
              <a:solidFill>
                <a:srgbClr val="4D3A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543434" y="835152"/>
              <a:ext cx="262128" cy="201167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744602" y="929640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5">
                  <a:moveTo>
                    <a:pt x="0" y="0"/>
                  </a:moveTo>
                  <a:lnTo>
                    <a:pt x="36576" y="0"/>
                  </a:lnTo>
                </a:path>
                <a:path w="109855">
                  <a:moveTo>
                    <a:pt x="67056" y="0"/>
                  </a:moveTo>
                  <a:lnTo>
                    <a:pt x="109727" y="0"/>
                  </a:lnTo>
                </a:path>
              </a:pathLst>
            </a:custGeom>
            <a:ln w="6095">
              <a:solidFill>
                <a:srgbClr val="4D3A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" name="object 211"/>
          <p:cNvSpPr/>
          <p:nvPr/>
        </p:nvSpPr>
        <p:spPr>
          <a:xfrm>
            <a:off x="2921386" y="9296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226186" y="9296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439546" y="9296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634618" y="9296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817497" y="929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073530" y="929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244987" y="9357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360811" y="9357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13211" y="9357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836297" y="9357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189866" y="9357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445897" y="9357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543434" y="9357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811658" y="9357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921386" y="9357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226186" y="9357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439546" y="9357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634618" y="9357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817497" y="93573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073530" y="93573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238891" y="94183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366907" y="94183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445897" y="9418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543434" y="94183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42671" y="0"/>
                </a:lnTo>
              </a:path>
              <a:path w="109855">
                <a:moveTo>
                  <a:pt x="79248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744602" y="94183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30480" y="0"/>
                </a:lnTo>
              </a:path>
              <a:path w="109855">
                <a:moveTo>
                  <a:pt x="67056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921386" y="9418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226186" y="9418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23721" y="9418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439546" y="9418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634618" y="9418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073530" y="9418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238891" y="94792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366907" y="94792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513211" y="94792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830202" y="9479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183769" y="9479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445897" y="9479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543434" y="9479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42671" y="0"/>
                </a:lnTo>
              </a:path>
              <a:path w="116205">
                <a:moveTo>
                  <a:pt x="79248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738506" y="9479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36576" y="0"/>
                </a:lnTo>
              </a:path>
              <a:path w="116205">
                <a:moveTo>
                  <a:pt x="73151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921386" y="9479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226186" y="9479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39546" y="9479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634618" y="9479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811402" y="9479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073530" y="9479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830202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994794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183769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445897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543434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811658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921386" y="9540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226186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29818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439546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34618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811402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073530" y="9540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232795" y="96011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373003" y="96011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513211" y="960119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830202" y="9601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994794" y="96011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183769" y="9601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445897" y="9601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226186" y="792480"/>
            <a:ext cx="256032" cy="3291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543434" y="96011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42671" y="0"/>
                </a:lnTo>
              </a:path>
              <a:path w="116205">
                <a:moveTo>
                  <a:pt x="85343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738506" y="96011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30480" y="0"/>
                </a:lnTo>
              </a:path>
              <a:path w="116205">
                <a:moveTo>
                  <a:pt x="73151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921386" y="9601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226186" y="9601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35914" y="9601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439546" y="9601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634618" y="9601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811402" y="9601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073530" y="9601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232795" y="96621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373003" y="96621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513211" y="96621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830202" y="9662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994794" y="966216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183769" y="9662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45897" y="9662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543434" y="9662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2671" y="0"/>
                </a:lnTo>
              </a:path>
              <a:path w="121919">
                <a:moveTo>
                  <a:pt x="85343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732410" y="9662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36576" y="0"/>
                </a:lnTo>
              </a:path>
              <a:path w="121919">
                <a:moveTo>
                  <a:pt x="79248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921386" y="9662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226186" y="9662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439546" y="9662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34618" y="9662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811402" y="9662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073530" y="9662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830202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994794" y="9723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183769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445897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543434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811658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921386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226186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342009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439546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34618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811402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073530" y="9723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226699" y="9784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379099" y="9784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513211" y="9784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641225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171835" y="810768"/>
            <a:ext cx="298703" cy="3047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994794" y="97840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543434" y="9784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634874" y="97840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732410" y="978408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811658" y="9784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921386" y="9784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226186" y="9784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439546" y="9784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34618" y="9784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226699" y="98450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513211" y="9845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653418" y="9845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836297" y="98450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994794" y="98450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189866" y="98450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45897" y="98450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543434" y="9845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811658" y="9845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921386" y="9845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226186" y="9845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439546" y="9845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634618" y="9845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817497" y="98450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073530" y="98450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220603" y="9906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513211" y="9906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659514" y="9906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836297" y="99060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086234" y="9906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189866" y="99060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445897" y="99060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543434" y="9906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811658" y="9906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921386" y="9906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226186" y="9906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354202" y="99060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42671" y="0"/>
                </a:lnTo>
              </a:path>
              <a:path w="128270">
                <a:moveTo>
                  <a:pt x="85343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634618" y="9906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817497" y="99060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073530" y="99060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220603" y="9966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13211" y="9966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665610" y="9966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836297" y="99669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086234" y="9966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189866" y="99669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445897" y="99669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543434" y="9966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640969" y="99669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726314" y="99669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811658" y="9966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921386" y="9966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26186" y="9966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439546" y="9966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634618" y="9966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817497" y="99669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073530" y="99669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13211" y="10027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671706" y="10027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836297" y="100279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086234" y="10027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189866" y="100279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445897" y="100279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543434" y="10027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811658" y="10027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21386" y="10027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226186" y="10027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439546" y="10027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634618" y="10027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817497" y="100279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073530" y="100279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214507" y="100888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13211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836297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086234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439802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543434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640969" y="10088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36576" y="0"/>
                </a:lnTo>
              </a:path>
              <a:path w="116205">
                <a:moveTo>
                  <a:pt x="79248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811658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921386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226186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366394" y="10088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2671" y="0"/>
                </a:lnTo>
              </a:path>
              <a:path w="116204">
                <a:moveTo>
                  <a:pt x="73151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634618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067433" y="1008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214507" y="101498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13211" y="10149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2394" y="101498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086234" y="10149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43434" y="10149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647066" y="10149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30480" y="0"/>
                </a:lnTo>
              </a:path>
              <a:path w="104139">
                <a:moveTo>
                  <a:pt x="73152" y="0"/>
                </a:moveTo>
                <a:lnTo>
                  <a:pt x="10363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811658" y="10149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921386" y="10149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226186" y="10149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439546" y="10149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634618" y="10149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208411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391291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513211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683897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42394" y="102108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086234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195962" y="102108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439802" y="102108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543434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811658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921386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226186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39546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634618" y="10210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823594" y="102108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067433" y="102108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208411" y="102717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397387" y="102717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513211" y="10271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42394" y="10271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086234" y="10271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4" name="object 434"/>
          <p:cNvGrpSpPr/>
          <p:nvPr/>
        </p:nvGrpSpPr>
        <p:grpSpPr>
          <a:xfrm>
            <a:off x="2183769" y="853439"/>
            <a:ext cx="304800" cy="274320"/>
            <a:chOff x="2183769" y="853439"/>
            <a:chExt cx="304800" cy="274320"/>
          </a:xfrm>
        </p:grpSpPr>
        <p:sp>
          <p:nvSpPr>
            <p:cNvPr id="435" name="object 435"/>
            <p:cNvSpPr/>
            <p:nvPr/>
          </p:nvSpPr>
          <p:spPr>
            <a:xfrm>
              <a:off x="2183769" y="853439"/>
              <a:ext cx="304799" cy="274319"/>
            </a:xfrm>
            <a:prstGeom prst="rect">
              <a:avLst/>
            </a:prstGeom>
            <a:blipFill>
              <a:blip r:embed="rId1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433706" y="1027175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>
                  <a:moveTo>
                    <a:pt x="0" y="0"/>
                  </a:moveTo>
                  <a:lnTo>
                    <a:pt x="42671" y="0"/>
                  </a:lnTo>
                </a:path>
              </a:pathLst>
            </a:custGeom>
            <a:ln w="6095">
              <a:solidFill>
                <a:srgbClr val="4D3A2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7" name="object 437"/>
          <p:cNvSpPr/>
          <p:nvPr/>
        </p:nvSpPr>
        <p:spPr>
          <a:xfrm>
            <a:off x="2543434" y="10271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811658" y="10271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921386" y="10271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226186" y="10271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378586" y="102717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42671" y="0"/>
                </a:lnTo>
              </a:path>
              <a:path w="104139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811402" y="853439"/>
            <a:ext cx="304799" cy="27431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634618" y="10271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061338" y="10271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513211" y="10332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848490" y="10332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086234" y="10332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202058" y="10332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543434" y="10332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811658" y="10332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921386" y="10332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226186" y="10332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9546" y="10332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634618" y="10332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829690" y="103327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513211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696090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848490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086234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543434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811658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921386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226186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39546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634618" y="10393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202315" y="104546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403483" y="104546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513211" y="10454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086234" y="10454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543434" y="10454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811658" y="10454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921386" y="10454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226186" y="10454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90777" y="10454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42671" y="0"/>
                </a:lnTo>
              </a:path>
              <a:path w="91439">
                <a:moveTo>
                  <a:pt x="48767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634618" y="10454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513211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02186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854586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086234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208154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421514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543434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811658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921386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226186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634618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835786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049146" y="10515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513211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860682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086234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214250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543434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811658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921386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226186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96874" y="105765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634618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841882" y="10576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196219" y="106375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09579" y="106375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513211" y="10637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409322" y="10637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543434" y="10637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811658" y="10637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921386" y="10637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226186" y="10637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402970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634618" y="10637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647066" y="1024127"/>
            <a:ext cx="103632" cy="853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036953" y="10637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190123" y="10698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409579" y="10698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513211" y="10698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714378" y="10698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866778" y="10698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6794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220346" y="10698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403225" y="10698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543434" y="10698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811658" y="10698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921386" y="10698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226186" y="10698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634618" y="10698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847977" y="10698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030858" y="10698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190123" y="107594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415675" y="107594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513211" y="10759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226442" y="10759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543434" y="10759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665354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811658" y="10759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921386" y="10759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26186" y="10759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409065" y="10759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634618" y="10759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854074" y="10759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3211" y="10820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720474" y="10820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543434" y="10820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665354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811658" y="10820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921386" y="10820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26186" y="10820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415162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634618" y="10820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513211" y="10881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726569" y="10881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543434" y="10881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811658" y="10881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21386" y="10881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6186" y="10881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634618" y="10881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848490" y="1042416"/>
            <a:ext cx="280416" cy="85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184027" y="109423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421771" y="109423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513211" y="10942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244730" y="10942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543434" y="10942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67145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811658" y="10942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921386" y="109423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226186" y="10942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42125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34618" y="10942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872362" y="10942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177931" y="11003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421771" y="11003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513211" y="11003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732666" y="11003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543434" y="11003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7145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811658" y="11003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921386" y="110032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226186" y="11003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427353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34618" y="11003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513211" y="11064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263018" y="11064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543434" y="11064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811658" y="11064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921386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226186" y="11064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34618" y="11064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890650" y="11064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513211" y="11125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738762" y="11125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275210" y="111251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543434" y="11125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677546" y="11125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811658" y="11125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921386" y="111251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226186" y="11125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433450" y="11125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34618" y="11125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902842" y="111251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171835" y="11186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427867" y="111861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2671" y="0"/>
                </a:lnTo>
              </a:path>
              <a:path w="128269">
                <a:moveTo>
                  <a:pt x="85343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744858" y="11186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543434" y="11186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677546" y="11186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811658" y="11186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921386" y="111861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226186" y="11186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634618" y="11186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537594" y="134416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842394" y="13441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098425" y="13441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439802" y="13441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775082" y="13441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226186" y="13441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348106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628521" y="13441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908938" y="134416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542921" y="134416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5061082" y="13441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5164714" y="134416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5463418" y="13441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5877946" y="134416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176650" y="13441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865497" y="13441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981321" y="134416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208411" y="135026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537594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842394" y="13502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098425" y="13502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439802" y="13502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561722" y="13502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775082" y="13502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890906" y="135026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226186" y="13502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348106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28521" y="135026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908938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213738" y="13502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542921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847721" y="13502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061082" y="13502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164714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463418" y="13502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670682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877946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176650" y="13502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652138" y="13502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65497" y="13502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981321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537594" y="135636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842394" y="13563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098425" y="13563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439802" y="13563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775082" y="13563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226186" y="13563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348106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628521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908938" y="135636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4542921" y="135636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5061082" y="13563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5164714" y="135636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5463418" y="13563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670682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877946" y="135636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176650" y="13563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65497" y="13563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981321" y="135636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537594" y="136245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842394" y="13624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098425" y="13624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39802" y="13624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561722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775082" y="13624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226186" y="13624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348106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628521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908938" y="136245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213738" y="13624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4542921" y="136245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4847721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061082" y="13624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164714" y="136245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463418" y="13624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877946" y="136245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176650" y="13624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652138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5497" y="13624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981321" y="136245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208411" y="1368552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537594" y="136855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316858" y="1335024"/>
            <a:ext cx="231648" cy="6705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842394" y="13685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098425" y="13685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439802" y="13685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56172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775082" y="13685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90906" y="1368552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226186" y="13685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348106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628521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908938" y="136855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213738" y="136855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542921" y="136855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847721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061082" y="13685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164714" y="136855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463418" y="13685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664586" y="13685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877946" y="136855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176650" y="13685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347338" y="136855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65213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865497" y="13685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981321" y="136855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208411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537594" y="13746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842394" y="13746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098425" y="13746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439802" y="13746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775082" y="13746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90906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226186" y="13746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348106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628521" y="13746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908938" y="13746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542921" y="13746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061082" y="13746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5164714" y="13746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463418" y="13746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5664586" y="137464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877946" y="13746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176650" y="13746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865497" y="13746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81321" y="13746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208411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537594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842394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098425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439802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561722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75082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90906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226186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348106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628521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908938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4213738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4542921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4847721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061082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463418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658490" y="138074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36576" y="0"/>
                </a:lnTo>
              </a:path>
              <a:path w="79375">
                <a:moveTo>
                  <a:pt x="42672" y="0"/>
                </a:moveTo>
                <a:lnTo>
                  <a:pt x="7924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6176650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652138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865497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6981321" y="13807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208411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385195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537594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842394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098425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439802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561722" y="1386839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75082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890906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67690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226186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348106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628521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908938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4213738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542921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4847721" y="1386839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061082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463418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6176650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6329050" y="13868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6652138" y="1386839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6865497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6981321" y="13868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208411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537594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842394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098425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439802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75082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890906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226186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348106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628521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908938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213738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542921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061082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463418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6176650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6322953" y="13929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865497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6981321" y="13929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208411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537594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842394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098425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439802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561722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75082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890906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226186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348106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628521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908938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213738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4542921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847721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061082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335402" y="13990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463418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652394" y="139903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36576" y="0"/>
                </a:lnTo>
              </a:path>
              <a:path w="91439">
                <a:moveTo>
                  <a:pt x="54863" y="0"/>
                </a:moveTo>
                <a:lnTo>
                  <a:pt x="914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6048633" y="13990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6176650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6652138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6865497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6981321" y="13990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208411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537594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842394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098425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439802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561722" y="140512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775082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890906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226186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348106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628521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908938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4213738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4421002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4542921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847721" y="140512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061082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329306" y="14051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463418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6042538" y="14051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6176650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6652138" y="140512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6865497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6981321" y="14051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208411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1537594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1842394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098425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439802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775082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890906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226186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348106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628521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908938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213738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4427097" y="141122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4542921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061082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463418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646297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36576" y="0"/>
                </a:lnTo>
              </a:path>
              <a:path w="104139">
                <a:moveTo>
                  <a:pt x="67056" y="0"/>
                </a:moveTo>
                <a:lnTo>
                  <a:pt x="10363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6176650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310762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6865497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6981321" y="14112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208411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415675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537594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842394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098425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439802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61722" y="14173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42671" y="0"/>
                </a:lnTo>
              </a:path>
              <a:path w="91439">
                <a:moveTo>
                  <a:pt x="48768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775082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890906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98169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226186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348106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628521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908938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213738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542921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847721" y="14173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42671" y="0"/>
                </a:lnTo>
              </a:path>
              <a:path w="91439">
                <a:moveTo>
                  <a:pt x="48767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061082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463418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646297" y="1417319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36576" y="0"/>
                </a:lnTo>
              </a:path>
              <a:path w="104139">
                <a:moveTo>
                  <a:pt x="67056" y="0"/>
                </a:moveTo>
                <a:lnTo>
                  <a:pt x="10363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317882" y="1341119"/>
            <a:ext cx="42672" cy="1036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6176650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6652138" y="141731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42671" y="0"/>
                </a:lnTo>
              </a:path>
              <a:path w="91440">
                <a:moveTo>
                  <a:pt x="48768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6865497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6981321" y="14173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208411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537594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842394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098425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39802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61722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775082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890906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226186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348106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628521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908938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4213738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4427097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542921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847721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061082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463418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6176650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6652138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6865497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6981321" y="14234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208411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421771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537594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842394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098425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323978" y="1429511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39802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561722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775082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890906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104266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226186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348106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628521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908938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4213738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4427097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4542921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4847721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061082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11018" y="14295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463418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640202" y="14295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36576" y="0"/>
                </a:lnTo>
              </a:path>
              <a:path w="116204">
                <a:moveTo>
                  <a:pt x="79248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6024250" y="14295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6176650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6652138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6865497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6981321" y="14295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208411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427867" y="14356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537594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842394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098425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6499738" y="1383791"/>
            <a:ext cx="85343" cy="7924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17882" y="1435608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439802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561722" y="14356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42671" y="0"/>
                </a:lnTo>
              </a:path>
              <a:path w="104139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775082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890906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110362" y="14356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226186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348106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628521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908938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213738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427097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4542921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4847721" y="14356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42671" y="0"/>
                </a:lnTo>
              </a:path>
              <a:path w="104139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061082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304921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463418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640202" y="14356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36576" y="0"/>
                </a:lnTo>
              </a:path>
              <a:path w="116204">
                <a:moveTo>
                  <a:pt x="79248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6018153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6176650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6536314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6652138" y="14356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42671" y="0"/>
                </a:lnTo>
              </a:path>
              <a:path w="104140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6865497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6981321" y="14356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208411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427867" y="144170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537594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842394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2098425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2439802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2561722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2775082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2890906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110362" y="144170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226186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348106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628521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908938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4213738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4542921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4847721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061082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463418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176650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298570" y="144170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542409" y="144170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652138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865497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981321" y="14417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208411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427867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537594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842394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098425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439802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561722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775082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2890906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110362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226186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348106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628521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908938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213738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4427097" y="144780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542921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847721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061082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463418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634106" y="144780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725546" y="144780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6176650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6652138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6865497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6981321" y="14478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208411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537594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842394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098425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439802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561722" y="14538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42671" y="0"/>
                </a:lnTo>
              </a:path>
              <a:path w="116205">
                <a:moveTo>
                  <a:pt x="73152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775082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90906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226186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348106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628521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908938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213738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427097" y="145389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542921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4847721" y="14538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2671" y="0"/>
                </a:lnTo>
              </a:path>
              <a:path w="116204">
                <a:moveTo>
                  <a:pt x="73151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061082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463418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6176650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6292474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6542409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6652138" y="14538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2671" y="0"/>
                </a:lnTo>
              </a:path>
              <a:path w="116204">
                <a:moveTo>
                  <a:pt x="73151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6865497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6981321" y="14538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208411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433963" y="145999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537594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842394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098425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439802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561722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775082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890906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116458" y="145999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226186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348106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628521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908938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213738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421002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542921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847721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5061082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5286633" y="14599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5463418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5628009" y="145999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5731642" y="145999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5999865" y="14599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6176650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6292474" y="145999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6652138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6865497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6981321" y="14599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208411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433963" y="146608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537594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842394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098425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439802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561722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775082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890906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116458" y="146608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226186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348106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628521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908938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213738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542921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847721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061082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280538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463418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628009" y="146608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731642" y="146608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993770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6176650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6292474" y="146608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6548505" y="146608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4213738" y="1341119"/>
            <a:ext cx="268223" cy="31699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6652138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6865497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6981321" y="14660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208411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433963" y="147218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37594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842394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098425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439802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561722" y="14721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2671" y="0"/>
                </a:lnTo>
              </a:path>
              <a:path w="128269">
                <a:moveTo>
                  <a:pt x="85343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775082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890906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116458" y="147218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226186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348106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628521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908938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213738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542921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847721" y="14721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42671" y="0"/>
                </a:lnTo>
              </a:path>
              <a:path w="128270">
                <a:moveTo>
                  <a:pt x="85344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061082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463418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6176650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6292474" y="147218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6548505" y="147218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6652138" y="14721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42671" y="0"/>
                </a:lnTo>
              </a:path>
              <a:path w="128270">
                <a:moveTo>
                  <a:pt x="85344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6865497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6981321" y="14721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08411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433963" y="147828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537594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842394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098425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439802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561722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775082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890906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116458" y="147828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226186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348106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628521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908938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213738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542921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847721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5061082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5463418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5621914" y="147828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5737738" y="147828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6176650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6292474" y="147828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6548505" y="147828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6652138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6865497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6981321" y="147828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208411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37594" y="14843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842394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098425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439802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561722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775082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890906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226186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348106" y="1484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628521" y="14843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908938" y="14843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213738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542921" y="14843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847721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5061082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5463418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5621914" y="1484375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5737738" y="1484375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6176650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6292474" y="1484375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6548505" y="1484375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6652138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6865497" y="148437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6981321" y="14843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08411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33963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537594" y="14904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842394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098425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439802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561722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659258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775082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890906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116458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226186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348106" y="1490472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628521" y="1490472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908938" y="14904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542921" y="14904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847721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945258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5061082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5262250" y="14904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5463418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5615818" y="149047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5743833" y="149047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5975482" y="14904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6176650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6548505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6652138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6749674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6865497" y="14904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6981321" y="14904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208411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433963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537594" y="14965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842394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098425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439802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561722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5082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90906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116458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226186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348106" y="14965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628521" y="14965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908938" y="14965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13738" y="14965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42921" y="14965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847721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5061082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5256153" y="14965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5463418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5615818" y="149656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5743833" y="149656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5969386" y="14965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6176650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6286377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6548505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6652138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6865497" y="14965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6981321" y="14965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208411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433963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537594" y="15026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842394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098425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439802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561722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665354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775082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890906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116458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226186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348106" y="1502663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628521" y="1502663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908938" y="15026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542921" y="15026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847721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951353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061082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561722" y="1341119"/>
            <a:ext cx="256032" cy="32918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5463418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5146426" y="1377696"/>
            <a:ext cx="249936" cy="2560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6176650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6286377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6548505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6652138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6755769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6865497" y="15026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847721" y="1341119"/>
            <a:ext cx="256032" cy="3291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6981321" y="15026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208411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433963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537594" y="15087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842394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098425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5560953" y="1341119"/>
            <a:ext cx="548640" cy="29870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439802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561722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671450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775082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6652138" y="1341119"/>
            <a:ext cx="256032" cy="3291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890906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116458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226186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348106" y="1508760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628521" y="1508760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908938" y="15087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213738" y="1508760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542921" y="15087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847721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957450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5061082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5463418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5609721" y="150876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5749930" y="150876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6176650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6286377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6548505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6652138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6761866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6865497" y="15087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6981321" y="15087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208411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433963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537594" y="15148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842394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098425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439802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561722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775082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890906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116458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226186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348106" y="15148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628521" y="15148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908938" y="15148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213738" y="151485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542921" y="15148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4847721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5061082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5463418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5609721" y="1514855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5749930" y="1514855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6176650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6286377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6548505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208411" y="1341119"/>
            <a:ext cx="268223" cy="32918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6652138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6865497" y="15148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6981321" y="15148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208411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433963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537594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842394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890906" y="1341119"/>
            <a:ext cx="268223" cy="32918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098425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439802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61722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677546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775082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890906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116458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226186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348106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628521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908938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542921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847721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963546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5061082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5237865" y="15209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5463418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5951097" y="15209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6176650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6286377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6548505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6652138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6767962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6865497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6981321" y="15209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208411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537594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842394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098425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439802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561722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775082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90906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226186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348106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628521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908938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4213738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4341753" y="15270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4542921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4847721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5061082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5231770" y="15270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5463418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5603626" y="152704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5756026" y="152704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5945002" y="15270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6176650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6652138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6865497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981321" y="15270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208411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433963" y="153314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537594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842394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098425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439802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561722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775082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890906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116458" y="153314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226186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348106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628521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908938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4213738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4353946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4542921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4847721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5061082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5463418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5603626" y="153314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6176650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6292474" y="153314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6548505" y="153314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6652138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6865497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6981321" y="15331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208411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433963" y="15392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537594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842394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098425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439802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561722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689738" y="1539239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2671" y="0"/>
                </a:lnTo>
              </a:path>
              <a:path w="128269">
                <a:moveTo>
                  <a:pt x="85343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890906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116458" y="15392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226186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348106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628521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908938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4213738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4360042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4542921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4847721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4975738" y="1539239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42671" y="0"/>
                </a:lnTo>
              </a:path>
              <a:path w="128270">
                <a:moveTo>
                  <a:pt x="85344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5463418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5597530" y="153923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6176650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6292474" y="1539239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6548505" y="1539239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6652138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6780154" y="1539239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42671" y="0"/>
                </a:lnTo>
              </a:path>
              <a:path w="128270">
                <a:moveTo>
                  <a:pt x="85344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6981321" y="153923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208411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433963" y="15453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537594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842394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098425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439802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561722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775082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890906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116458" y="15453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226186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348106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628521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908938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4213738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4366138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4542921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4847721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5061082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5463418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5597530" y="154533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6176650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6292474" y="154533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6548505" y="154533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6652138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6865497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6981321" y="15453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208411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433963" y="155143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537594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842394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98425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439802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561722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775082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890906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116458" y="155143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226186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348106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628521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908938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4213738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4372233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4542921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4847721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5061082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5213482" y="15514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5463418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5926714" y="15514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6176650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6292474" y="155143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6548505" y="155143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6652138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6865497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6981321" y="15514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208411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537594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842394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098425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439802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561722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701930" y="15575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42671" y="0"/>
                </a:lnTo>
              </a:path>
              <a:path w="116205">
                <a:moveTo>
                  <a:pt x="73151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890906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226186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348106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628521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908938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4213738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4542921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4847721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4987930" y="15575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2671" y="0"/>
                </a:lnTo>
              </a:path>
              <a:path w="116204">
                <a:moveTo>
                  <a:pt x="73151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5207386" y="15575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5463418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5591433" y="155752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5920618" y="15575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6176650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6542409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6652138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6792345" y="15575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42671" y="0"/>
                </a:lnTo>
              </a:path>
              <a:path w="116204">
                <a:moveTo>
                  <a:pt x="73152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6981321" y="155752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208411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537594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842394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098425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439802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561722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775082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890906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226186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348106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628521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908938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4213738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4542921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4847721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5061082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5463418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5591433" y="156362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6176650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6652138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6865497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6981321" y="1563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208411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427867" y="156971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537594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842394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2098425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2439802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561722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775082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890906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110362" y="156971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226186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348106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628521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08938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4213738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4384426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4542921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4847721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5061082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5463418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5585338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5768218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6176650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6298570" y="1569719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6542409" y="1569719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6652138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6865497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6981321" y="15697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208411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537594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842394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098425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439802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561722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714122" y="157581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42671" y="0"/>
                </a:lnTo>
              </a:path>
              <a:path w="104139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890906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226186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348106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628521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908938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213738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542921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6286377" y="1402080"/>
            <a:ext cx="304799" cy="27431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847721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5000121" y="157581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42671" y="0"/>
                </a:lnTo>
              </a:path>
              <a:path w="104139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5463418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5585338" y="157581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5774314" y="157581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6176650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6536314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6652138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6804538" y="157581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42671" y="0"/>
                </a:lnTo>
              </a:path>
              <a:path w="104140">
                <a:moveTo>
                  <a:pt x="6096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6981321" y="15758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208411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537594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842394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2098425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439802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561722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775082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890906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226186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348106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628521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908938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213738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542921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847721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5061082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5189097" y="15819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5463418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5902330" y="15819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6176650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6304665" y="158191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6652138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6865497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6981321" y="15819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208411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421771" y="15880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537594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842394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098425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439802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561722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775082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890906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104266" y="15880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226186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348106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628521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908938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213738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4396618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542921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4847721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5061082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5183002" y="15880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5463418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5896233" y="15880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6176650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6652138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6865497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6981321" y="15880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208411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415675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537594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842394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098425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439802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561722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726314" y="15941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42671" y="0"/>
                </a:lnTo>
              </a:path>
              <a:path w="91439">
                <a:moveTo>
                  <a:pt x="48768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890906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098169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226186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348106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628521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908938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213738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542921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4847721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5012314" y="15941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42671" y="0"/>
                </a:lnTo>
              </a:path>
              <a:path w="91439">
                <a:moveTo>
                  <a:pt x="48768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5463418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5579242" y="159410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5780409" y="159410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6176650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6652138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6816730" y="1594103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42671" y="0"/>
                </a:lnTo>
              </a:path>
              <a:path w="91440">
                <a:moveTo>
                  <a:pt x="48768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6981321" y="15941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208411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537594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842394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098425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439802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561722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890906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3226186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3348106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3628521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908938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4213738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4402714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4542921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4847721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5463418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6176650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6310762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6524121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6652138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6981321" y="16002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208411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537594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842394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098425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439802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561722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732410" y="160629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890906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3226186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3348106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3628521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3908938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4213738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4542921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4847721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5018409" y="160629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5463418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6176650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6316858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6652138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6822826" y="160629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6981321" y="16062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208411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403483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537594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842394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098425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439802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561722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738506" y="1612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890906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3085978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3226186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3348106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3628521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3908938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4213738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4542921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4847721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5024506" y="1612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5164714" y="16123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5463418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5573146" y="161239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5786506" y="161239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5877946" y="16123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6176650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6511930" y="16123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6652138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6828921" y="1612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6981321" y="16123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208411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537594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842394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098425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439802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561722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890906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3226186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3348106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3628521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3908938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4213738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4414906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4542921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4847721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5158618" y="16184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5463418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5567050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5786506" y="161848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2671" y="0"/>
                </a:lnTo>
              </a:path>
              <a:path w="134620">
                <a:moveTo>
                  <a:pt x="85343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6176650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6322953" y="16184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6505833" y="16184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6652138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6981321" y="16184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208411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537594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842394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098425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439802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561722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744602" y="162458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890906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3226186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3348106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3628521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3908938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4213738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4542921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4847721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5030602" y="162458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5463418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5567050" y="162458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5792602" y="162458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6176650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6329050" y="16245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6652138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6835018" y="1624583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6981321" y="16245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208411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537594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842394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098425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439802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561722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750697" y="163067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890906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3226186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3348106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3628521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3908938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4213738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4421002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4542921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4847721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5036697" y="163067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5463418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6176650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6652138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6841114" y="163067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6981321" y="16306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208411" y="163677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537594" y="163677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842394" y="163677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098425" y="163677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439802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561722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890906" y="163677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3226186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3348106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3628521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3908938" y="163677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4213738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4427097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4542921" y="163677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4847721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5146426" y="1636776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5463418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5859658" y="1636776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6176650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6652138" y="16367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6981321" y="163677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1537594" y="164287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1842394" y="1642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098425" y="1642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439802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561722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756794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3226186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3348106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3628521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3908938" y="164287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4213738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4542921" y="164287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4847721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5042794" y="1642872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60960" y="0"/>
                </a:lnTo>
              </a:path>
              <a:path w="365760">
                <a:moveTo>
                  <a:pt x="103631" y="0"/>
                </a:moveTo>
                <a:lnTo>
                  <a:pt x="36575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5463418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5560953" y="164287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5798697" y="164287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36576" y="0"/>
                </a:lnTo>
              </a:path>
              <a:path w="323214">
                <a:moveTo>
                  <a:pt x="60960" y="0"/>
                </a:moveTo>
                <a:lnTo>
                  <a:pt x="32308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6176650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6347338" y="164287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6652138" y="16428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6847209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6981321" y="164287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208411" y="16489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537594" y="16489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842394" y="164896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098425" y="164896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439802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561722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762890" y="164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890906" y="16489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3226186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3348106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3628521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3908938" y="16489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4213738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4433194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4542921" y="16489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4847721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5048890" y="1648967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54864" y="0"/>
                </a:lnTo>
              </a:path>
              <a:path w="360045">
                <a:moveTo>
                  <a:pt x="97536" y="0"/>
                </a:moveTo>
                <a:lnTo>
                  <a:pt x="3596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5463418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5554858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5798697" y="164896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42671" y="0"/>
                </a:lnTo>
              </a:path>
              <a:path w="323214">
                <a:moveTo>
                  <a:pt x="60960" y="0"/>
                </a:moveTo>
                <a:lnTo>
                  <a:pt x="32308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6176650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6652138" y="16489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6853305" y="1648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6981321" y="16489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537594" y="165506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842394" y="165506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098425" y="165506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439802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561722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3226186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3348106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3628521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3908938" y="165506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4213738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4542921" y="165506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4847721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5146426" y="1655064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5463418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5859658" y="1655064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6176650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6365626" y="165506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6652138" y="16550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6981321" y="165506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537594" y="16611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842394" y="166116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098425" y="166116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439802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561722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5548762" y="1652016"/>
            <a:ext cx="48767" cy="121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768986" y="16611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5798697" y="1652016"/>
            <a:ext cx="48767" cy="1219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226186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348106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628521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3908938" y="16611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4213738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4439290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4542921" y="16611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4847721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5054986" y="1661160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48767" y="0"/>
                </a:lnTo>
              </a:path>
              <a:path w="353695">
                <a:moveTo>
                  <a:pt x="91439" y="0"/>
                </a:moveTo>
                <a:lnTo>
                  <a:pt x="3535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5463418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5859658" y="1661160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6176650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6377818" y="166116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6652138" y="16611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6859402" y="16611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6981321" y="16611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1537594" y="16672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1842394" y="16672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098425" y="16672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439802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561722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3226186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3348106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3628521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3908938" y="16672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4213738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4445386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4542921" y="16672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4847721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5146426" y="166725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5463418" y="166725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42671" y="0"/>
                </a:lnTo>
              </a:path>
              <a:path w="128270">
                <a:moveTo>
                  <a:pt x="85343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5804794" y="166725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42671" y="0"/>
                </a:lnTo>
              </a:path>
              <a:path w="317500">
                <a:moveTo>
                  <a:pt x="54863" y="0"/>
                </a:moveTo>
                <a:lnTo>
                  <a:pt x="31699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6176650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6652138" y="16672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6981321" y="16672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4D3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 txBox="1"/>
          <p:nvPr/>
        </p:nvSpPr>
        <p:spPr>
          <a:xfrm>
            <a:off x="852812" y="1944115"/>
            <a:ext cx="8529955" cy="51384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54965" marR="5080" indent="-342900" algn="just">
              <a:lnSpc>
                <a:spcPct val="99800"/>
              </a:lnSpc>
              <a:spcBef>
                <a:spcPts val="105"/>
              </a:spcBef>
            </a:pPr>
            <a:r>
              <a:rPr sz="1700" spc="12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Fino al 15° giorno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o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almeno </a:t>
            </a:r>
            <a:r>
              <a:rPr sz="2400" b="1" spc="-10" dirty="0" err="1">
                <a:solidFill>
                  <a:srgbClr val="FF0000"/>
                </a:solidFill>
                <a:latin typeface="Arial"/>
                <a:cs typeface="Arial"/>
              </a:rPr>
              <a:t>fino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all’impianto</a:t>
            </a:r>
            <a:r>
              <a:rPr lang="it-IT" sz="2400" b="1" spc="-5" dirty="0" smtClean="0">
                <a:solidFill>
                  <a:srgbClr val="FF0000"/>
                </a:solidFill>
                <a:latin typeface="Arial"/>
                <a:cs typeface="Arial"/>
              </a:rPr>
              <a:t>,</a:t>
            </a:r>
            <a:r>
              <a:rPr sz="2400" b="1" spc="-5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l’embrione</a:t>
            </a:r>
            <a:r>
              <a:rPr sz="2400" b="1" spc="-5" dirty="0" smtClean="0">
                <a:solidFill>
                  <a:srgbClr val="FF0000"/>
                </a:solidFill>
                <a:latin typeface="Arial"/>
                <a:cs typeface="Arial"/>
              </a:rPr>
              <a:t> 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non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può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essere considerato un individuo, perché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a 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questo stadio sarebbe un ammasso di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cellule 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geneticamente umane, un mucchio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di cellule individuali 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distinte,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in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semplice contatto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le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une con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le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altre. Prima  del 15°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giorno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ciò che avviene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semplicemente una  preparazione dei </a:t>
            </a:r>
            <a:r>
              <a:rPr sz="2400" b="1" spc="-5" dirty="0" err="1">
                <a:solidFill>
                  <a:srgbClr val="FF0000"/>
                </a:solidFill>
                <a:latin typeface="Arial"/>
                <a:cs typeface="Arial"/>
              </a:rPr>
              <a:t>sistemi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protettivi</a:t>
            </a:r>
            <a:r>
              <a:rPr sz="2400" b="1" spc="-5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nutritivi richiesti  per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le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future necessità dell’embrione.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Solo quando 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appare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la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stria primitiva, al 15°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giorno </a:t>
            </a:r>
            <a:r>
              <a:rPr sz="2400" b="1" spc="-10" dirty="0" err="1">
                <a:solidFill>
                  <a:srgbClr val="FF0000"/>
                </a:solidFill>
                <a:latin typeface="Arial"/>
                <a:cs typeface="Arial"/>
              </a:rPr>
              <a:t>c’è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un’entit</a:t>
            </a:r>
            <a:r>
              <a:rPr sz="2400" b="1" dirty="0" err="1" smtClean="0">
                <a:solidFill>
                  <a:srgbClr val="FF0000"/>
                </a:solidFill>
                <a:latin typeface="Arial"/>
                <a:cs typeface="Arial"/>
              </a:rPr>
              <a:t>à</a:t>
            </a:r>
            <a:r>
              <a:rPr sz="2400" b="1" dirty="0" smtClean="0">
                <a:solidFill>
                  <a:srgbClr val="FF0000"/>
                </a:solidFill>
                <a:latin typeface="Arial"/>
                <a:cs typeface="Arial"/>
              </a:rPr>
              <a:t> 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spazialmente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definita,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il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disco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embrionale che può  svilupparsi direttamente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in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un feto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poi in un bambino.  Questo autorizza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a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designare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come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pre-embrione quello  che viene chiamato embrione umano dalla  fertilizzazione fino al </a:t>
            </a:r>
            <a:r>
              <a:rPr sz="2400" b="1" spc="10" dirty="0">
                <a:solidFill>
                  <a:srgbClr val="FF0000"/>
                </a:solidFill>
                <a:latin typeface="Arial"/>
                <a:cs typeface="Arial"/>
              </a:rPr>
              <a:t>14°giorno </a:t>
            </a:r>
            <a:r>
              <a:rPr sz="2400" b="1" spc="-5" dirty="0" err="1">
                <a:solidFill>
                  <a:srgbClr val="FF0000"/>
                </a:solidFill>
                <a:latin typeface="Arial"/>
                <a:cs typeface="Arial"/>
              </a:rPr>
              <a:t>dello</a:t>
            </a:r>
            <a:r>
              <a:rPr sz="2400" b="1" spc="-3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sviluppo</a:t>
            </a:r>
            <a:r>
              <a:rPr lang="it-IT" sz="2400" b="1" spc="-5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endParaRPr sz="24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0231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36427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31369" y="106984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60554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17754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16458" y="106984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35786" y="106984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5887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46553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84162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75738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02315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336427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60554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817754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16458" y="10759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58874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646553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41626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975738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02315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36427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60554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17754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116458" y="1082039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06602" y="1082039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58874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84162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75738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202315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336427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360554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817754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158874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41753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646553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41626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975738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02315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336427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26569" y="1066800"/>
            <a:ext cx="231647" cy="426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0554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817754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116458" y="109423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158874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46553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84162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031369" y="1072896"/>
            <a:ext cx="262128" cy="73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975738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202315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36427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726569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360554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17754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835786" y="1072896"/>
            <a:ext cx="262128" cy="73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116458" y="110032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58874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46553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841626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975738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202315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336427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031369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360554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817754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116458" y="110642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506602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835786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58874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46553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841626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975738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202315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336427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26569" y="11125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031369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360554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817754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506602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835786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158874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84162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975738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202315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336427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726569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031369" y="111861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360554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17754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835786" y="111861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158874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646553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841626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975738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202315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336427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726569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116458" y="1085088"/>
            <a:ext cx="128016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88506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311530" y="1066800"/>
            <a:ext cx="128016" cy="975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031369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36055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81775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116458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323721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5066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83578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15887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305177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81962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646553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84162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97573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202315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36427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726569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897258" y="11308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031369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36055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81775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116458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323721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50660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83578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15887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646553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84162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97573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202315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36427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726569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903354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031369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22644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36055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81775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0660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70167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83578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03085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15887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299082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0025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646553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84162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97573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202315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336427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726569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90945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31369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36055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81775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116458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317626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50660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70777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83578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15887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29298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0634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84162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97573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202315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33642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726569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915546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031369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3253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36055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81775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116458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317626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5066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70777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83578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036953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5887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29298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1244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646553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84162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97573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202315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336427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726569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031369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23253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36055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81775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116458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317626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50660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70777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83578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36953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5887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84162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97573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202315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33642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726569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91554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031369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2325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36055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1775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11645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37858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5066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3578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03695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5887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28689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185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646553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84162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9757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202315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33642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726569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91554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031369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23253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36055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81775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16458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311530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50660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707770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83578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036953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15887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646553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84162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97573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202315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336427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726569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91554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031369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232538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36055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81775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116458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11530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50660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07770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83578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036953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15887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84162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97573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202315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33642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726569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91554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031369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232538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36055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1775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116458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8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11530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48767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50660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07770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83578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036953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15887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079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52463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84162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97573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202315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336427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726569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031369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22644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36055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81775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116458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05433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54864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50660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83578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03085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5887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646553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84162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97573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202315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336427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726569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031369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220346" y="11917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36055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81775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116458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305433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54864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50660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695577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83578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024762" y="11917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15887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8079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53073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646553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84162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97573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202315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336427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726569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90945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031369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360554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817754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116458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305433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54864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50660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835786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158874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28079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53073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646553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841626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975738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202315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336427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726569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903354" y="12039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031369" y="12039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360554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817754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116458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3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305433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835786" y="12039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158874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28079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53073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646553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841626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06602" y="1066800"/>
            <a:ext cx="274320" cy="3291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975738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202315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336427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726569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031369" y="12100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360554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817754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116458" y="12100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79" y="0"/>
                </a:moveTo>
                <a:lnTo>
                  <a:pt x="237744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835786" y="12100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158874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646553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841626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975738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202315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33642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726569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885066" y="12161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360554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817754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16458" y="12161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79" y="0"/>
                </a:moveTo>
                <a:lnTo>
                  <a:pt x="237744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15887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27469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53073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46553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4162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975738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202315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336427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360554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817754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116458" y="12222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79" y="0"/>
                </a:moveTo>
                <a:lnTo>
                  <a:pt x="237744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06602" y="12222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15887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274697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3073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646553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2400" y="0"/>
                </a:lnTo>
              </a:path>
              <a:path w="256539">
                <a:moveTo>
                  <a:pt x="195071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975738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202315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33642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031369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360554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817754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11645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37858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835786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15887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27469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53073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646553" y="12283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1439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726569" y="1152144"/>
            <a:ext cx="249936" cy="1219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84162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975738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202315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336427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726569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60554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817754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116458" y="12344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15887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274697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53073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646553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84162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975738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202315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336427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360554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817754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116458" y="12405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506602" y="12405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15887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274697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53073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646553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84162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975738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20231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336427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646553" y="1078991"/>
            <a:ext cx="256032" cy="3169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274697" y="1066800"/>
            <a:ext cx="316992" cy="3352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031369" y="12466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360554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817754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116458" y="12466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506602" y="124663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835786" y="12466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15887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274697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453073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646553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84162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975738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202315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336427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26569" y="125272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36055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81775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11645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37858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506602" y="12527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15887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646553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756282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97573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202315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336427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031369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360554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653162" y="12588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121920" y="0"/>
                </a:lnTo>
              </a:path>
              <a:path w="226060">
                <a:moveTo>
                  <a:pt x="164591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116458" y="125882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50660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83578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158874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28079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53073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646553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756282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97573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202315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336427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26569" y="126491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031369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360554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653162" y="12649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121920" y="0"/>
                </a:lnTo>
              </a:path>
              <a:path w="226060">
                <a:moveTo>
                  <a:pt x="164591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116458" y="126491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50660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83578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158874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28079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53073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646553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762377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7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97573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202315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336427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031369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165482" y="12710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36055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653162" y="12710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121920" y="0"/>
                </a:lnTo>
              </a:path>
              <a:path w="226060">
                <a:moveTo>
                  <a:pt x="164591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116458" y="1271016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60960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031369" y="1194816"/>
            <a:ext cx="280416" cy="20116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287146" y="1271016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1439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50660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83578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969897" y="12710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15887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28079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835786" y="1194816"/>
            <a:ext cx="280416" cy="20116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453073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4646553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84162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97573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202315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336427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26569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031369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36055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653162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121920" y="0"/>
                </a:lnTo>
              </a:path>
              <a:path w="226060">
                <a:moveTo>
                  <a:pt x="164591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11645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337858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50660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83578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15887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646553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84162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97573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202315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33642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726569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031369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36055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653162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121920" y="0"/>
                </a:lnTo>
              </a:path>
              <a:path w="226060">
                <a:moveTo>
                  <a:pt x="164591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116458" y="128320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158496" y="0"/>
                </a:lnTo>
              </a:path>
              <a:path w="323214">
                <a:moveTo>
                  <a:pt x="164591" y="0"/>
                </a:moveTo>
                <a:lnTo>
                  <a:pt x="219456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50660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719962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83578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15887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28079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52463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64655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774570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97573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20231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36427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726569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031369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36055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653162" y="128930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121920" y="0"/>
                </a:lnTo>
              </a:path>
              <a:path w="226060">
                <a:moveTo>
                  <a:pt x="164591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11645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37858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50660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83578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15887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646553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774570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97573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202315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36427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726569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07897" y="1225296"/>
            <a:ext cx="140208" cy="1523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031369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183769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36055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653162" y="129540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121920" y="0"/>
                </a:lnTo>
              </a:path>
              <a:path w="226060">
                <a:moveTo>
                  <a:pt x="164591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16458" y="129540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219455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50660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71996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83578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988186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15887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646553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780665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97573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20231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33642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726569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031369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36055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653162" y="13014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121920" y="0"/>
                </a:lnTo>
              </a:path>
              <a:path w="226060">
                <a:moveTo>
                  <a:pt x="164591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1645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37858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5066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71996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83578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15887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28689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51853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64655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497573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202315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33642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726569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031369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195962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36055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653162" y="13075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121920" y="0"/>
                </a:lnTo>
              </a:path>
              <a:path w="226060">
                <a:moveTo>
                  <a:pt x="164591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1645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226186" y="13075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37858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50660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71996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83578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000377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415887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464655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4786762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97573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202315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33642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726569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031369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36055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81775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11645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226186" y="13136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37858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50660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83578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415887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646553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97573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202315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336427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726569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031369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202058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36055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81775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11645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226186" y="13197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37858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50660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83578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006474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15887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646553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792858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97573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20231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336427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726569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031369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208154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36055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81775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11645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37858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5066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71386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83578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012570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15887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64655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798953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97573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02315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336427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726569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031369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36055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81775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11645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232282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37858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0660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707770" y="133197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83578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415887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4646553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497573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202315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33642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72656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03136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214250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36055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81775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11645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232282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37858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5066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83578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018665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15887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305177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481962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646553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805050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97573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02315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336427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726569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031369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360554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17754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116458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32282" y="134416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378586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506602" y="1344167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835786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4158874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646553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975738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202315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336427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726569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031369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220346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360554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17754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116458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378586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835786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024762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4158874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646553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4811146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975738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20231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336427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726569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031369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360554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17754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116458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238378" y="1356360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37858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506602" y="135636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83578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15887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4646553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817242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975738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202315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336427" y="13624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726569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031369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360554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17754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116458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238378" y="13624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378586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506602" y="136245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835786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158874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646553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975738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202315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336427" y="136855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726569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031369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232538" y="13685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360554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17754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11645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238378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37858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506602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83578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036953" y="13685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415887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646553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4823338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4975738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202315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336427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726569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031369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360554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817754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116458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378586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506602" y="13746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835786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158874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341753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646553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975738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202315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336427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726569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031369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238634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360554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817754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11645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244474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378586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835786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4043050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4158874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4646553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4829433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4975738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202315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336427" y="13868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726569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031369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360554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817754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11645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244474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37858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506602" y="138683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83578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15887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646553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835530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975738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202315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336427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726569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031369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360554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817754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11645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244474" y="13929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37858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83578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158874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646553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975738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74073" y="1848611"/>
            <a:ext cx="4358638" cy="3715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202814" y="2837687"/>
            <a:ext cx="4715255" cy="436930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 txBox="1"/>
          <p:nvPr/>
        </p:nvSpPr>
        <p:spPr>
          <a:xfrm>
            <a:off x="6282827" y="1939543"/>
            <a:ext cx="2369185" cy="63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4000" b="1" spc="-10" dirty="0">
                <a:solidFill>
                  <a:srgbClr val="FF0000"/>
                </a:solidFill>
                <a:latin typeface="Arial"/>
                <a:cs typeface="Arial"/>
              </a:rPr>
              <a:t>Dal</a:t>
            </a:r>
            <a:r>
              <a:rPr sz="4000" b="1" spc="-6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4000" b="1" spc="-5" dirty="0">
                <a:solidFill>
                  <a:srgbClr val="FF0000"/>
                </a:solidFill>
                <a:latin typeface="Arial"/>
                <a:cs typeface="Arial"/>
              </a:rPr>
              <a:t>primo</a:t>
            </a:r>
            <a:endParaRPr sz="4000">
              <a:latin typeface="Arial"/>
              <a:cs typeface="Arial"/>
            </a:endParaRPr>
          </a:p>
        </p:txBody>
      </p:sp>
      <p:sp>
        <p:nvSpPr>
          <p:cNvPr id="808" name="object 808"/>
          <p:cNvSpPr txBox="1"/>
          <p:nvPr/>
        </p:nvSpPr>
        <p:spPr>
          <a:xfrm>
            <a:off x="852838" y="5940041"/>
            <a:ext cx="3058160" cy="63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4000" b="1" spc="-10" dirty="0">
                <a:solidFill>
                  <a:srgbClr val="FF0000"/>
                </a:solidFill>
                <a:latin typeface="Arial"/>
                <a:cs typeface="Arial"/>
              </a:rPr>
              <a:t>Al</a:t>
            </a:r>
            <a:r>
              <a:rPr sz="4000" b="1" spc="-5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4000" b="1" spc="25" dirty="0">
                <a:solidFill>
                  <a:srgbClr val="FF0000"/>
                </a:solidFill>
                <a:latin typeface="Arial"/>
                <a:cs typeface="Arial"/>
              </a:rPr>
              <a:t>15°giorno</a:t>
            </a:r>
            <a:endParaRPr sz="4000">
              <a:latin typeface="Arial"/>
              <a:cs typeface="Arial"/>
            </a:endParaRPr>
          </a:p>
        </p:txBody>
      </p:sp>
      <p:grpSp>
        <p:nvGrpSpPr>
          <p:cNvPr id="809" name="object 809"/>
          <p:cNvGrpSpPr/>
          <p:nvPr/>
        </p:nvGrpSpPr>
        <p:grpSpPr>
          <a:xfrm>
            <a:off x="5190113" y="2194051"/>
            <a:ext cx="1097280" cy="238760"/>
            <a:chOff x="5190113" y="2194051"/>
            <a:chExt cx="1097280" cy="238760"/>
          </a:xfrm>
        </p:grpSpPr>
        <p:sp>
          <p:nvSpPr>
            <p:cNvPr id="810" name="object 810"/>
            <p:cNvSpPr/>
            <p:nvPr/>
          </p:nvSpPr>
          <p:spPr>
            <a:xfrm>
              <a:off x="5202813" y="2206751"/>
              <a:ext cx="1071880" cy="213360"/>
            </a:xfrm>
            <a:custGeom>
              <a:avLst/>
              <a:gdLst/>
              <a:ahLst/>
              <a:cxnLst/>
              <a:rect l="l" t="t" r="r" b="b"/>
              <a:pathLst>
                <a:path w="1071879" h="213360">
                  <a:moveTo>
                    <a:pt x="1071371" y="160019"/>
                  </a:moveTo>
                  <a:lnTo>
                    <a:pt x="1071371" y="53339"/>
                  </a:lnTo>
                  <a:lnTo>
                    <a:pt x="108203" y="53339"/>
                  </a:lnTo>
                  <a:lnTo>
                    <a:pt x="108203" y="0"/>
                  </a:lnTo>
                  <a:lnTo>
                    <a:pt x="0" y="106679"/>
                  </a:lnTo>
                  <a:lnTo>
                    <a:pt x="108203" y="213359"/>
                  </a:lnTo>
                  <a:lnTo>
                    <a:pt x="108203" y="160019"/>
                  </a:lnTo>
                  <a:lnTo>
                    <a:pt x="1071371" y="160019"/>
                  </a:lnTo>
                  <a:close/>
                </a:path>
              </a:pathLst>
            </a:custGeom>
            <a:solidFill>
              <a:srgbClr val="F0A2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5202813" y="2206751"/>
              <a:ext cx="1071880" cy="213360"/>
            </a:xfrm>
            <a:custGeom>
              <a:avLst/>
              <a:gdLst/>
              <a:ahLst/>
              <a:cxnLst/>
              <a:rect l="l" t="t" r="r" b="b"/>
              <a:pathLst>
                <a:path w="1071879" h="213360">
                  <a:moveTo>
                    <a:pt x="108203" y="0"/>
                  </a:moveTo>
                  <a:lnTo>
                    <a:pt x="108203" y="53339"/>
                  </a:lnTo>
                  <a:lnTo>
                    <a:pt x="1071371" y="53339"/>
                  </a:lnTo>
                  <a:lnTo>
                    <a:pt x="1071371" y="160019"/>
                  </a:lnTo>
                  <a:lnTo>
                    <a:pt x="108203" y="160019"/>
                  </a:lnTo>
                  <a:lnTo>
                    <a:pt x="108203" y="213359"/>
                  </a:lnTo>
                  <a:lnTo>
                    <a:pt x="0" y="106679"/>
                  </a:lnTo>
                  <a:lnTo>
                    <a:pt x="108203" y="0"/>
                  </a:lnTo>
                  <a:close/>
                </a:path>
              </a:pathLst>
            </a:custGeom>
            <a:ln w="25399">
              <a:solidFill>
                <a:srgbClr val="B0761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2" name="object 812"/>
          <p:cNvGrpSpPr/>
          <p:nvPr/>
        </p:nvGrpSpPr>
        <p:grpSpPr>
          <a:xfrm>
            <a:off x="3903858" y="6194551"/>
            <a:ext cx="1098550" cy="238760"/>
            <a:chOff x="3903858" y="6194551"/>
            <a:chExt cx="1098550" cy="238760"/>
          </a:xfrm>
        </p:grpSpPr>
        <p:sp>
          <p:nvSpPr>
            <p:cNvPr id="813" name="object 813"/>
            <p:cNvSpPr/>
            <p:nvPr/>
          </p:nvSpPr>
          <p:spPr>
            <a:xfrm>
              <a:off x="3916558" y="6207251"/>
              <a:ext cx="1073150" cy="213360"/>
            </a:xfrm>
            <a:custGeom>
              <a:avLst/>
              <a:gdLst/>
              <a:ahLst/>
              <a:cxnLst/>
              <a:rect l="l" t="t" r="r" b="b"/>
              <a:pathLst>
                <a:path w="1073150" h="213360">
                  <a:moveTo>
                    <a:pt x="1072895" y="106679"/>
                  </a:moveTo>
                  <a:lnTo>
                    <a:pt x="964691" y="0"/>
                  </a:lnTo>
                  <a:lnTo>
                    <a:pt x="964691" y="53339"/>
                  </a:lnTo>
                  <a:lnTo>
                    <a:pt x="0" y="53339"/>
                  </a:lnTo>
                  <a:lnTo>
                    <a:pt x="0" y="160019"/>
                  </a:lnTo>
                  <a:lnTo>
                    <a:pt x="964691" y="160019"/>
                  </a:lnTo>
                  <a:lnTo>
                    <a:pt x="964691" y="213359"/>
                  </a:lnTo>
                  <a:lnTo>
                    <a:pt x="1072895" y="106679"/>
                  </a:lnTo>
                  <a:close/>
                </a:path>
              </a:pathLst>
            </a:custGeom>
            <a:solidFill>
              <a:srgbClr val="F0A2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3916558" y="6207251"/>
              <a:ext cx="1073150" cy="213360"/>
            </a:xfrm>
            <a:custGeom>
              <a:avLst/>
              <a:gdLst/>
              <a:ahLst/>
              <a:cxnLst/>
              <a:rect l="l" t="t" r="r" b="b"/>
              <a:pathLst>
                <a:path w="1073150" h="213360">
                  <a:moveTo>
                    <a:pt x="964691" y="213359"/>
                  </a:moveTo>
                  <a:lnTo>
                    <a:pt x="964691" y="160019"/>
                  </a:lnTo>
                  <a:lnTo>
                    <a:pt x="0" y="160019"/>
                  </a:lnTo>
                  <a:lnTo>
                    <a:pt x="0" y="53339"/>
                  </a:lnTo>
                  <a:lnTo>
                    <a:pt x="964691" y="53339"/>
                  </a:lnTo>
                  <a:lnTo>
                    <a:pt x="964691" y="0"/>
                  </a:lnTo>
                  <a:lnTo>
                    <a:pt x="1072895" y="106679"/>
                  </a:lnTo>
                  <a:lnTo>
                    <a:pt x="964691" y="213359"/>
                  </a:lnTo>
                  <a:close/>
                </a:path>
              </a:pathLst>
            </a:custGeom>
            <a:ln w="25399">
              <a:solidFill>
                <a:srgbClr val="B0761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023481" y="969263"/>
            <a:ext cx="91440" cy="67310"/>
            <a:chOff x="9023481" y="969263"/>
            <a:chExt cx="91440" cy="67310"/>
          </a:xfrm>
        </p:grpSpPr>
        <p:sp>
          <p:nvSpPr>
            <p:cNvPr id="4" name="object 4"/>
            <p:cNvSpPr/>
            <p:nvPr/>
          </p:nvSpPr>
          <p:spPr>
            <a:xfrm>
              <a:off x="9023481" y="969263"/>
              <a:ext cx="91439" cy="54863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66153" y="1014983"/>
              <a:ext cx="48895" cy="18415"/>
            </a:xfrm>
            <a:custGeom>
              <a:avLst/>
              <a:gdLst/>
              <a:ahLst/>
              <a:cxnLst/>
              <a:rect l="l" t="t" r="r" b="b"/>
              <a:pathLst>
                <a:path w="48895" h="18415">
                  <a:moveTo>
                    <a:pt x="0" y="0"/>
                  </a:moveTo>
                  <a:lnTo>
                    <a:pt x="42671" y="0"/>
                  </a:lnTo>
                </a:path>
                <a:path w="48895" h="18415">
                  <a:moveTo>
                    <a:pt x="12191" y="12191"/>
                  </a:moveTo>
                  <a:lnTo>
                    <a:pt x="48768" y="12191"/>
                  </a:lnTo>
                </a:path>
                <a:path w="48895" h="18415">
                  <a:moveTo>
                    <a:pt x="18287" y="18287"/>
                  </a:moveTo>
                  <a:lnTo>
                    <a:pt x="48768" y="18287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130594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31498" y="106984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51866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5666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45173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465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41753" y="10698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70938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7573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256153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3410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609466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14266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21906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41413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536057" y="106984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542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279769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554090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663818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06615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05947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951866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56665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5173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61465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670938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97573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256153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634106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609466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914266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219066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41413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536057" y="107594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05421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279769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554090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663818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906615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299851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951866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5173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61465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938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97573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56153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628009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609466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914266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41413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536057" y="108203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048121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279769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554090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663818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060057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299851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63018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951866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56665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45173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61465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908938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70938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97573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56153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628009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329050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609466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914266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219066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41413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536057" y="108813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048121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279769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554090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663818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060057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951866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256665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45173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561465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341753" y="109423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670938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97573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256153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609466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914266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219066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75482" y="1066800"/>
            <a:ext cx="231647" cy="426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531498" y="1072896"/>
            <a:ext cx="262128" cy="73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41413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536057" y="1094232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279769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554090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663818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872874" y="1060703"/>
            <a:ext cx="262127" cy="73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93755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951866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256665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451738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561465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341753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670938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975738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256153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621914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75482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609466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914266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7219066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414138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536057" y="110032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042026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279769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554090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663818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9053962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293755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31498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951866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256665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451738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561465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341753" y="110642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70938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975738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256153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621914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609466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914266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219066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414138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536057" y="110642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042026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8279769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554090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663818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9053962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287659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531498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951866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45173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561465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341753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670938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97573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256153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615818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975482" y="11125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609466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914266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41413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7536057" y="111251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035930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8279769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8554090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8663818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9047866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287659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531498" y="111861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951866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256665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45173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561465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670938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97573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341753" y="1072896"/>
            <a:ext cx="274320" cy="1402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256153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615818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975482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609466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914266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219066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41413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561722" y="1066800"/>
            <a:ext cx="128016" cy="975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536057" y="111861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756794" y="1066800"/>
            <a:ext cx="128016" cy="975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822569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8035930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8279769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8554090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8663818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9047866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53149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226442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403225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61722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768986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95186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256665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45173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6590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72362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04914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341753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67093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97573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256153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97548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33977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292474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469258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7070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91426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7219066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41413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822569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8279769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855409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876135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281563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3149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561722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768986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95186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256665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45173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65900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341753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18538" y="11308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67093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97573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256153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09721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97548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146170" y="11308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70700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91426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219066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41413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7822569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8029833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8279769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855409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876135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9041769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281563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53149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726569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866778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220346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421514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95186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256665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5173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65900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866265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067433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341753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67093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97573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256153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09721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97548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152265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286377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487546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0700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91426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219066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41413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822569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8029833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8279769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855409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876135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9041769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275467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53149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21425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42761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561722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762890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5975482" y="1060703"/>
            <a:ext cx="603504" cy="1645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95186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45173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65900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86017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07353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341753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67093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97573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256153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03626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97548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15836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280282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493642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70700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91426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41413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822569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8023738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8279769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855409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876135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035674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275467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53149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73266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21425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43370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061850" y="1127760"/>
            <a:ext cx="85344" cy="365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561722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762890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95186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256665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45173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6590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86017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07962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41753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67093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97573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256153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603626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97548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164458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28028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49973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7070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91426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219066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41413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822569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8023738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251083" y="1091183"/>
            <a:ext cx="158496" cy="1097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8279769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855409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876135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9035674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53149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73266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561722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73152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762890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95186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45173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5900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579242" y="1091183"/>
            <a:ext cx="158496" cy="1097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341753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54292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67093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97573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256153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97548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99354" y="1091183"/>
            <a:ext cx="158496" cy="1097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70700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91426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9011290" y="1091183"/>
            <a:ext cx="158496" cy="1097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1413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676266" y="1155191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822569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279769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55409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76135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269371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3149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73266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20815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4398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56172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82385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95186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56665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4517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6590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85407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08572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34175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6709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9757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25615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597530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97548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616445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27418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650583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7070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691426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7219066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74141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7670169" y="1161288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7822569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017642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279769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55409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76135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9029578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269371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3149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73266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561722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756794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42394" y="1139952"/>
            <a:ext cx="85344" cy="73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95186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256665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45173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65900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341753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549018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67093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97573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256153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597530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97548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616445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70700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91426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7219066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741413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7822569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017642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279769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55409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76135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9029578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263275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53149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732666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561722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756794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95186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45173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65900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341753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54901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67093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97573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256153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591433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97548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616445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70700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91426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41413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822569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011545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279769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855409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76135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9023481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263275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53149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32666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84849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20205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4589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561722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8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756794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8767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95186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173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65900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84797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09181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34175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67093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97573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5615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591433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97548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6164458" y="117957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1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651193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670700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91426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41413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822569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011545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8279769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855409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876135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9023481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53149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26569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561722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750697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95186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256665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45173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65900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341753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555114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67093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497573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56153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97548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70700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91426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21906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41413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822569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8279769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855409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876135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257179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53149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720474" y="11917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84849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20205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45199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561722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750697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95186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56665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45173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65900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847977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09791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341753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55511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67093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97573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256153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585338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97548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26809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518026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70700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91426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219066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41413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822569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8005450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279769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855409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876135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9017386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54715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53149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84849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20205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45199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561722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750697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951866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56665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45173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65900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847977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09791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341753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55511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670938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97573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256153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68287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97548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15836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26809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518026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70700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914266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219066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60960" y="0"/>
                </a:lnTo>
              </a:path>
              <a:path w="140334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41413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822569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8102986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8279769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855409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8761354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9114921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531498" y="12039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84849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20205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45199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561722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3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750697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951866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256665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451738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900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847977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09791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341753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55511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670938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975738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256153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97548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152265" y="12039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26809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518026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70700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914266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219066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414138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633593" y="120396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822569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8279769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8554090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761354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251083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360811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531498" y="12100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561722" y="12100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951866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256665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451738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5900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341753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670938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975738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256153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579242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688970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97548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70700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914266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219066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414138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7822569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999354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8109081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8279769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8554090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8761354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9011290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9121018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84239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19596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45199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561722" y="12161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51866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256665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45173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5900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84188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09791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341753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55511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670938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97573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5256153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97548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133977" y="12161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26199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1802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70700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914266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21906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41413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822569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8279769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855409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876135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244987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366907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84239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006986" y="12222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19596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45199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561722" y="12222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51866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256665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2400" y="0"/>
                </a:lnTo>
              </a:path>
              <a:path w="256539">
                <a:moveTo>
                  <a:pt x="195071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65900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84188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09791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341753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55511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670938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97573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256153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5573146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5695065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6199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518026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70700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914266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7219066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60960" y="0"/>
                </a:lnTo>
              </a:path>
              <a:path w="256540">
                <a:moveTo>
                  <a:pt x="91440" y="0"/>
                </a:moveTo>
                <a:lnTo>
                  <a:pt x="152400" y="0"/>
                </a:lnTo>
              </a:path>
              <a:path w="256540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7822569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7993257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8115178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8279769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855409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876135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9005193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9127114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531498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84239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006986" y="12283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19596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45199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56172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82385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51866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256665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8496" y="0"/>
                </a:lnTo>
              </a:path>
              <a:path w="256539">
                <a:moveTo>
                  <a:pt x="195071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65900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84188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09791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4341753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55511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4670938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97573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5256153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975482" y="12283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26199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51802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70700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914266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7219066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60960" y="0"/>
                </a:lnTo>
              </a:path>
              <a:path w="256540">
                <a:moveTo>
                  <a:pt x="91440" y="0"/>
                </a:moveTo>
                <a:lnTo>
                  <a:pt x="158496" y="0"/>
                </a:lnTo>
              </a:path>
              <a:path w="256540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7822569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8279769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855409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876135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84239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006986" y="123443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19596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45199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561722" y="123443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9144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517769" y="1121663"/>
            <a:ext cx="256032" cy="21945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738506" y="123443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54864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951866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256665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45173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65900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84188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409791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4341753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55511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670938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97573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256153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26199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51802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70700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914266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721906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741413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7822569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8279769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855409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876135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195962" y="1060703"/>
            <a:ext cx="316992" cy="3413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238891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373003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84239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006986" y="12405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256665" y="1078991"/>
            <a:ext cx="256032" cy="3169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19596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841882" y="1060703"/>
            <a:ext cx="316992" cy="3413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45199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561722" y="12405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951866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256665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45173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65900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84188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409791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4341753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55511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670938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7219066" y="1078991"/>
            <a:ext cx="256032" cy="3169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97573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256153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567050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701162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26199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51802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670700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14266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721906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41413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822569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987162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121274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8279769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855409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76135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999097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9133209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23279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531498" y="12466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84239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006986" y="124663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19596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45199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561722" y="12466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951866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25666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45173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65900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84188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09791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341753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55511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670938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97573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256153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560953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626199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51802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670700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6914266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21906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41413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7822569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98106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8279769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855409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876135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899300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232795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379099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848490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006986" y="12527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56172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82385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95186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256665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366394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65900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341753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55511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67093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97573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256153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975482" y="1231391"/>
            <a:ext cx="225552" cy="4267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560953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707258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975482" y="125272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70700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691426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721906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7328793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60960" y="0"/>
                </a:lnTo>
              </a:path>
              <a:path w="146684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7590921" y="1252727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7822569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7981066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8127369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8279769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855409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876135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8993002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9139305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53149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84849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006986" y="125882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20205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45199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61722" y="125882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95186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256665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366394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65900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847977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09791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341753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55511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67093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97573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256153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626809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6518026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670700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691426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21906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328793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67056" y="0"/>
                </a:lnTo>
              </a:path>
              <a:path w="146684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822569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8279769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855409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8761354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53149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84849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006986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20205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45199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61722" y="126491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95186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256665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372490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7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65900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847977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409791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341753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55511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67093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97573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256153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975482" y="126491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26809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6518026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670700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691426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721906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7334890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60960" y="0"/>
                </a:lnTo>
              </a:path>
              <a:path w="140334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7822569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8279769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855409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8761354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226699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53149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665610" y="12710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84849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006986" y="127101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20205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5199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561722" y="127101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95186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256665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45173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65900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847977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09791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4341753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455511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467093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497573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256153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554858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626809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6518026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670700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691426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721906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741413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7822569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7974969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279769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855409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876135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8986905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220603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53149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84849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08623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56172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82385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95186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256665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45173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65900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4341753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555114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467093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497573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256153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548762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97548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670700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691426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721906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741413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7822569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7968874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8279769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855409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876135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8980809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220603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53149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08623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20205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4458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561722" y="128320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158496" y="0"/>
                </a:lnTo>
              </a:path>
              <a:path w="323214">
                <a:moveTo>
                  <a:pt x="164592" y="0"/>
                </a:moveTo>
                <a:lnTo>
                  <a:pt x="219456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95186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256665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384682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65900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84797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09181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34175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67093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497573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25615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548762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97548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626809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651193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670700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691426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721906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7347081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7822569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7968874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8279769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855409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876135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8980809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53149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854586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208623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256172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282385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295186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25666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384682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65900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4341753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54901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467093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497573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256153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97548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70700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91426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721906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7347081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7822569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8279769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653162" y="1225296"/>
            <a:ext cx="140208" cy="15239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855409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876135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214507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53149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683897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85458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208623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561722" y="129540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219455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95186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256665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390777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65900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499994" y="1200911"/>
            <a:ext cx="323088" cy="1950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341753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67093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171835" y="1194816"/>
            <a:ext cx="975358" cy="20116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97573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5256153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5542665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597548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670700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691426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7920105" y="1200911"/>
            <a:ext cx="323088" cy="1950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721906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7353178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7554345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7822569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7962778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8932042" y="1200911"/>
            <a:ext cx="323088" cy="1950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8279769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855409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876135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8974714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214507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53149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08623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20815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4398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56172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282385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95186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25666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6590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85407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08572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434175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549018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67093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97573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25615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542665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97548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627418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650583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67070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691426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721906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7548250" y="130149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7822569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7962778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8279769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855409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876135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8974714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208411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53149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696090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86068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08623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56172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671450" y="13075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2385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95186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256665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396874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65900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34175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454292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67093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97573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25615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536570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97548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670700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691426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721906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7359274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7822569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7956681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8279769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855409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876135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8968618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208411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3149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08623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56172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671450" y="13136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82385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95186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256665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65900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341753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67093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497573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256153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5536570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97548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670700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691426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721906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7822569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7956681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8279769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855409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876135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8968618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53149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702186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08623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56172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671450" y="13197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82385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95186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256665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402970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65900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341753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3682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67093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97573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5256153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597548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670700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691426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721906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7365369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7822569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8279769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855409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876135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20231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40348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3149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708282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080138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56172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2385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95186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25666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409065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6590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34175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67093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97573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525615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553047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573164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597548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7070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691426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721906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7371466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7822569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795058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815175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8279769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855409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876135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896252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16369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02315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09579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53149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067946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56172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677546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82385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95186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256665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65900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341753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67093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97573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5256153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5530474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5737738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597548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670700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691426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721906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7822569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795058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8157850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8279769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855409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876135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8962521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16978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19621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40957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53149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714378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055754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226442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403225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56172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677546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82385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95186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256665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415162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6590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872362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049146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341753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67093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97573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256153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552437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573773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597548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27" name="object 1227"/>
          <p:cNvGrpSpPr/>
          <p:nvPr/>
        </p:nvGrpSpPr>
        <p:grpSpPr>
          <a:xfrm>
            <a:off x="6261994" y="1249680"/>
            <a:ext cx="317500" cy="152400"/>
            <a:chOff x="6261994" y="1249680"/>
            <a:chExt cx="317500" cy="152400"/>
          </a:xfrm>
        </p:grpSpPr>
        <p:sp>
          <p:nvSpPr>
            <p:cNvPr id="1228" name="object 1228"/>
            <p:cNvSpPr/>
            <p:nvPr/>
          </p:nvSpPr>
          <p:spPr>
            <a:xfrm>
              <a:off x="6261994" y="1249680"/>
              <a:ext cx="316992" cy="152399"/>
            </a:xfrm>
            <a:prstGeom prst="rect">
              <a:avLst/>
            </a:prstGeom>
            <a:blipFill>
              <a:blip r:embed="rId2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6292474" y="1338072"/>
              <a:ext cx="256540" cy="0"/>
            </a:xfrm>
            <a:custGeom>
              <a:avLst/>
              <a:gdLst/>
              <a:ahLst/>
              <a:cxnLst/>
              <a:rect l="l" t="t" r="r" b="b"/>
              <a:pathLst>
                <a:path w="256540">
                  <a:moveTo>
                    <a:pt x="0" y="0"/>
                  </a:moveTo>
                  <a:lnTo>
                    <a:pt x="79247" y="0"/>
                  </a:lnTo>
                </a:path>
                <a:path w="256540">
                  <a:moveTo>
                    <a:pt x="176784" y="0"/>
                  </a:moveTo>
                  <a:lnTo>
                    <a:pt x="256031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0" name="object 1230"/>
          <p:cNvSpPr/>
          <p:nvPr/>
        </p:nvSpPr>
        <p:spPr>
          <a:xfrm>
            <a:off x="67070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691426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721906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7377562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782256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794449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815785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827976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855409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876135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895642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916978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531498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56172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677546" y="134416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82385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951866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256665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65900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41753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670938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975738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5256153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597548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670700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6914266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341753" y="1280160"/>
            <a:ext cx="268224" cy="1036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7219066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7517769" y="1344167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268224" y="0"/>
                </a:lnTo>
              </a:path>
              <a:path w="365759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8279769" y="1344167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231647" y="0"/>
                </a:lnTo>
              </a:path>
              <a:path w="335279">
                <a:moveTo>
                  <a:pt x="274320" y="0"/>
                </a:moveTo>
                <a:lnTo>
                  <a:pt x="3352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8761354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531498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720474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885066" y="1350263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56172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82385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951866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256665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421258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65900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341753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4670938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975738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5256153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597548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70700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914266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7219066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7383657" y="1350263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91439" y="0"/>
                </a:lnTo>
              </a:path>
              <a:path w="500379">
                <a:moveTo>
                  <a:pt x="134111" y="0"/>
                </a:moveTo>
                <a:lnTo>
                  <a:pt x="402336" y="0"/>
                </a:lnTo>
              </a:path>
              <a:path w="500379">
                <a:moveTo>
                  <a:pt x="438911" y="0"/>
                </a:moveTo>
                <a:lnTo>
                  <a:pt x="4998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8279769" y="1350263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231647" y="0"/>
                </a:lnTo>
              </a:path>
              <a:path w="335279">
                <a:moveTo>
                  <a:pt x="274320" y="0"/>
                </a:moveTo>
                <a:lnTo>
                  <a:pt x="3352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8761354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190123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41567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531498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891162" y="13563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56172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83642" y="1356360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82385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951866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25666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427353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65900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341753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670938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975738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5256153" y="135636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31647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5743833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597548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670700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6914266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721906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7389754" y="1356360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>
                <a:moveTo>
                  <a:pt x="0" y="0"/>
                </a:moveTo>
                <a:lnTo>
                  <a:pt x="85343" y="0"/>
                </a:lnTo>
              </a:path>
              <a:path w="494029">
                <a:moveTo>
                  <a:pt x="128015" y="0"/>
                </a:moveTo>
                <a:lnTo>
                  <a:pt x="396240" y="0"/>
                </a:lnTo>
              </a:path>
              <a:path w="494029">
                <a:moveTo>
                  <a:pt x="432815" y="0"/>
                </a:moveTo>
                <a:lnTo>
                  <a:pt x="4937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7938393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816394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8279769" y="1356360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231647" y="0"/>
                </a:lnTo>
              </a:path>
              <a:path w="335279">
                <a:moveTo>
                  <a:pt x="274320" y="0"/>
                </a:moveTo>
                <a:lnTo>
                  <a:pt x="3352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876135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895033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9175881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190123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421771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531498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56172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83642" y="13624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82385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951866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256665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65900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341753" y="13624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670938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975738" y="13624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5256153" y="136245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5749930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597548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670700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6914266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7219066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7517769" y="136245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268224" y="0"/>
                </a:lnTo>
              </a:path>
              <a:path w="365759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7938393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8170042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8279769" y="1362455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231647" y="0"/>
                </a:lnTo>
              </a:path>
              <a:path w="335279">
                <a:moveTo>
                  <a:pt x="274320" y="0"/>
                </a:moveTo>
                <a:lnTo>
                  <a:pt x="3352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8761354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8950330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9181978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184027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421771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53149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732666" y="13685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903354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6172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683642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82385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951866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256665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433450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65900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341753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670938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975738" y="136855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5256153" y="136855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56031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574993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597548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670700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6914266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721906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7395850" y="1368552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79247" y="0"/>
                </a:lnTo>
              </a:path>
              <a:path w="487679">
                <a:moveTo>
                  <a:pt x="121919" y="0"/>
                </a:moveTo>
                <a:lnTo>
                  <a:pt x="390144" y="0"/>
                </a:lnTo>
              </a:path>
              <a:path w="487679">
                <a:moveTo>
                  <a:pt x="426719" y="0"/>
                </a:moveTo>
                <a:lnTo>
                  <a:pt x="4876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7932297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817004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8279769" y="1368552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231647" y="0"/>
                </a:lnTo>
              </a:path>
              <a:path w="335279">
                <a:moveTo>
                  <a:pt x="274320" y="0"/>
                </a:moveTo>
                <a:lnTo>
                  <a:pt x="3352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876135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8944233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918197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531498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263018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56172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82385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951866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256665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65900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908938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4670938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4975738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5256153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597548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6329050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670700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6914266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7219066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7517769" y="1374647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268224" y="0"/>
                </a:lnTo>
              </a:path>
              <a:path w="365759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8279769" y="1374647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231647" y="0"/>
                </a:lnTo>
              </a:path>
              <a:path w="335279">
                <a:moveTo>
                  <a:pt x="274320" y="0"/>
                </a:moveTo>
                <a:lnTo>
                  <a:pt x="3352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8761354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53149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738762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56172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89738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82385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951866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256665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439546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65900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4670938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4975738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5256153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597548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670700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6914266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7219066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7401945" y="1380744"/>
            <a:ext cx="481965" cy="0"/>
          </a:xfrm>
          <a:custGeom>
            <a:avLst/>
            <a:gdLst/>
            <a:ahLst/>
            <a:cxnLst/>
            <a:rect l="l" t="t" r="r" b="b"/>
            <a:pathLst>
              <a:path w="481965">
                <a:moveTo>
                  <a:pt x="0" y="0"/>
                </a:moveTo>
                <a:lnTo>
                  <a:pt x="73152" y="0"/>
                </a:lnTo>
              </a:path>
              <a:path w="481965">
                <a:moveTo>
                  <a:pt x="115824" y="0"/>
                </a:moveTo>
                <a:lnTo>
                  <a:pt x="384048" y="0"/>
                </a:lnTo>
              </a:path>
              <a:path w="481965">
                <a:moveTo>
                  <a:pt x="420624" y="0"/>
                </a:moveTo>
                <a:lnTo>
                  <a:pt x="4815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8279769" y="1380744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231647" y="0"/>
                </a:lnTo>
              </a:path>
              <a:path w="335279">
                <a:moveTo>
                  <a:pt x="274320" y="0"/>
                </a:moveTo>
                <a:lnTo>
                  <a:pt x="3352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8761354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177931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427867" y="1386839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0" y="0"/>
                </a:moveTo>
                <a:lnTo>
                  <a:pt x="16459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56172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689738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82385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951866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256665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445642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65900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4341753" y="138683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4670938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4975738" y="13868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5256153" y="1386839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31647" y="0"/>
                </a:lnTo>
              </a:path>
              <a:path w="311150">
                <a:moveTo>
                  <a:pt x="249935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575602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597548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670700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6914266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21906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408042" y="1386839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67056" y="0"/>
                </a:lnTo>
              </a:path>
              <a:path w="579120">
                <a:moveTo>
                  <a:pt x="109727" y="0"/>
                </a:moveTo>
                <a:lnTo>
                  <a:pt x="377952" y="0"/>
                </a:lnTo>
              </a:path>
              <a:path w="579120">
                <a:moveTo>
                  <a:pt x="414527" y="0"/>
                </a:moveTo>
                <a:lnTo>
                  <a:pt x="475488" y="0"/>
                </a:lnTo>
              </a:path>
              <a:path w="579120">
                <a:moveTo>
                  <a:pt x="518160" y="0"/>
                </a:moveTo>
                <a:lnTo>
                  <a:pt x="5791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8176138" y="1386839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60960" y="0"/>
                </a:lnTo>
              </a:path>
              <a:path w="439420">
                <a:moveTo>
                  <a:pt x="103631" y="0"/>
                </a:moveTo>
                <a:lnTo>
                  <a:pt x="335279" y="0"/>
                </a:lnTo>
              </a:path>
              <a:path w="439420">
                <a:moveTo>
                  <a:pt x="377951" y="0"/>
                </a:moveTo>
                <a:lnTo>
                  <a:pt x="4389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76135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893813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918807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53149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744858" y="1389888"/>
            <a:ext cx="67056" cy="60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56172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689738" y="13929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82385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951866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256665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65900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4341753" y="139293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4670938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952122" y="1389888"/>
            <a:ext cx="109728" cy="1219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4975738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5256153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597548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670700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6914266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21906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517769" y="1392936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268224" y="0"/>
                </a:lnTo>
              </a:path>
              <a:path w="365759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8279769" y="1392936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231647" y="0"/>
                </a:lnTo>
              </a:path>
              <a:path w="335279">
                <a:moveTo>
                  <a:pt x="274320" y="0"/>
                </a:moveTo>
                <a:lnTo>
                  <a:pt x="3352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8761354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 txBox="1"/>
          <p:nvPr/>
        </p:nvSpPr>
        <p:spPr>
          <a:xfrm>
            <a:off x="852812" y="1945639"/>
            <a:ext cx="8529320" cy="441338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54965" marR="5080" indent="-342900" algn="just">
              <a:lnSpc>
                <a:spcPct val="99900"/>
              </a:lnSpc>
              <a:spcBef>
                <a:spcPts val="95"/>
              </a:spcBef>
            </a:pPr>
            <a:r>
              <a:rPr sz="1500" spc="10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Secondo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questa argomentazione, fino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al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punto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di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otto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cellule  o alla comparsa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della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stria primitiva l’embrione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sarebbe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un 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aggregato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per lo più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potenziale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dunque avrebbe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una 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individualità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indeterminata. Questo perché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tutte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o alcune  delle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cellule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che lo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compongono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conservano la loro 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totipotenza,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possono cioè dar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luogo ad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un altro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individuo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umano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(fenomeno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che comprende la </a:t>
            </a:r>
            <a:r>
              <a:rPr sz="2200" b="1" spc="-5" dirty="0" err="1">
                <a:solidFill>
                  <a:srgbClr val="FF0000"/>
                </a:solidFill>
                <a:latin typeface="Arial"/>
                <a:cs typeface="Arial"/>
              </a:rPr>
              <a:t>gemellanza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  </a:t>
            </a:r>
            <a:r>
              <a:rPr sz="2200" b="1" dirty="0" err="1" smtClean="0">
                <a:solidFill>
                  <a:srgbClr val="FF0000"/>
                </a:solidFill>
                <a:latin typeface="Arial"/>
                <a:cs typeface="Arial"/>
              </a:rPr>
              <a:t>monozigotica</a:t>
            </a:r>
            <a:r>
              <a:rPr lang="it-IT" sz="2200" b="1" dirty="0" smtClean="0">
                <a:solidFill>
                  <a:srgbClr val="FF0000"/>
                </a:solidFill>
                <a:latin typeface="Arial"/>
                <a:cs typeface="Arial"/>
              </a:rPr>
              <a:t>)</a:t>
            </a:r>
            <a:r>
              <a:rPr sz="2200" b="1" dirty="0" smtClean="0">
                <a:solidFill>
                  <a:srgbClr val="FF0000"/>
                </a:solidFill>
                <a:latin typeface="Arial"/>
                <a:cs typeface="Arial"/>
              </a:rPr>
              <a:t>.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L’individualità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è la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condizione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sine </a:t>
            </a:r>
            <a:r>
              <a:rPr sz="2200" b="1" spc="5" dirty="0">
                <a:solidFill>
                  <a:srgbClr val="FF0000"/>
                </a:solidFill>
                <a:latin typeface="Arial"/>
                <a:cs typeface="Arial"/>
              </a:rPr>
              <a:t>qua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non  della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persona, comunque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sia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intesa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in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atto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o in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potenza.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Nell’embrione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umano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non c’è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almeno fino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al 14° giorno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dopo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la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fecondazione. Fino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ad allora esso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può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scindersi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in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parti  vitali e moltiplicarsi nella gemellarità. Non c’è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dunque  </a:t>
            </a:r>
            <a:r>
              <a:rPr sz="2200" b="1" spc="-5" dirty="0">
                <a:solidFill>
                  <a:srgbClr val="FF0000"/>
                </a:solidFill>
                <a:latin typeface="Arial"/>
                <a:cs typeface="Arial"/>
              </a:rPr>
              <a:t>nell’embrione </a:t>
            </a:r>
            <a:r>
              <a:rPr sz="2200" b="1" dirty="0">
                <a:solidFill>
                  <a:srgbClr val="FF0000"/>
                </a:solidFill>
                <a:latin typeface="Arial"/>
                <a:cs typeface="Arial"/>
              </a:rPr>
              <a:t>persona </a:t>
            </a:r>
            <a:r>
              <a:rPr sz="2200" b="1" dirty="0" err="1" smtClean="0">
                <a:solidFill>
                  <a:srgbClr val="FF0000"/>
                </a:solidFill>
                <a:latin typeface="Arial"/>
                <a:cs typeface="Arial"/>
              </a:rPr>
              <a:t>potenziale</a:t>
            </a:r>
            <a:r>
              <a:rPr lang="it-IT" sz="2200" b="1" dirty="0" smtClean="0">
                <a:solidFill>
                  <a:srgbClr val="FF0000"/>
                </a:solidFill>
                <a:latin typeface="Arial"/>
                <a:cs typeface="Arial"/>
              </a:rPr>
              <a:t>, ma 	</a:t>
            </a:r>
            <a:r>
              <a:rPr sz="2200" b="1" dirty="0" err="1" smtClean="0">
                <a:solidFill>
                  <a:srgbClr val="FF0000"/>
                </a:solidFill>
                <a:latin typeface="Arial"/>
                <a:cs typeface="Arial"/>
              </a:rPr>
              <a:t>individualità</a:t>
            </a:r>
            <a:r>
              <a:rPr sz="2200" b="1" spc="-5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2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biologica</a:t>
            </a:r>
            <a:r>
              <a:rPr lang="it-IT" sz="2200" b="1" spc="-5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endParaRPr sz="22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104272" y="712723"/>
            <a:ext cx="2713990" cy="513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0" spc="-5" dirty="0">
                <a:solidFill>
                  <a:srgbClr val="ED0E18"/>
                </a:solidFill>
                <a:latin typeface="Arial"/>
                <a:cs typeface="Arial"/>
              </a:rPr>
              <a:t>LO</a:t>
            </a:r>
            <a:r>
              <a:rPr b="0" spc="-65" dirty="0">
                <a:solidFill>
                  <a:srgbClr val="ED0E18"/>
                </a:solidFill>
                <a:latin typeface="Arial"/>
                <a:cs typeface="Arial"/>
              </a:rPr>
              <a:t> </a:t>
            </a:r>
            <a:r>
              <a:rPr b="0" spc="-5" dirty="0">
                <a:solidFill>
                  <a:srgbClr val="ED0E18"/>
                </a:solidFill>
                <a:latin typeface="Arial"/>
                <a:cs typeface="Arial"/>
              </a:rPr>
              <a:t>SVILUPPO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418221" y="3353814"/>
            <a:ext cx="7474584" cy="1221740"/>
          </a:xfrm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12700" marR="5080" algn="ctr">
              <a:lnSpc>
                <a:spcPct val="90200"/>
              </a:lnSpc>
              <a:spcBef>
                <a:spcPts val="425"/>
              </a:spcBef>
            </a:pPr>
            <a:r>
              <a:rPr sz="2800" spc="-5" dirty="0">
                <a:latin typeface="Arial"/>
                <a:cs typeface="Arial"/>
              </a:rPr>
              <a:t>Le cellule derivate dalla </a:t>
            </a:r>
            <a:r>
              <a:rPr sz="2800" dirty="0">
                <a:latin typeface="Arial"/>
                <a:cs typeface="Arial"/>
              </a:rPr>
              <a:t>suddivisione zigotica </a:t>
            </a:r>
            <a:r>
              <a:rPr sz="2800" spc="-10" dirty="0">
                <a:latin typeface="Arial"/>
                <a:cs typeface="Arial"/>
              </a:rPr>
              <a:t>si  </a:t>
            </a:r>
            <a:r>
              <a:rPr sz="2800" dirty="0">
                <a:latin typeface="Arial"/>
                <a:cs typeface="Arial"/>
              </a:rPr>
              <a:t>suddividono </a:t>
            </a:r>
            <a:r>
              <a:rPr sz="2800" spc="-5" dirty="0">
                <a:latin typeface="Arial"/>
                <a:cs typeface="Arial"/>
              </a:rPr>
              <a:t>a loro volta, assumendo una  </a:t>
            </a:r>
            <a:r>
              <a:rPr sz="2800" dirty="0">
                <a:latin typeface="Arial"/>
                <a:cs typeface="Arial"/>
              </a:rPr>
              <a:t>conformazione </a:t>
            </a:r>
            <a:r>
              <a:rPr sz="2800" spc="-5" dirty="0">
                <a:latin typeface="Arial"/>
                <a:cs typeface="Arial"/>
              </a:rPr>
              <a:t>sempre più</a:t>
            </a:r>
            <a:r>
              <a:rPr sz="2800" spc="10" dirty="0">
                <a:latin typeface="Arial"/>
                <a:cs typeface="Arial"/>
              </a:rPr>
              <a:t> </a:t>
            </a:r>
            <a:r>
              <a:rPr sz="2800" dirty="0">
                <a:latin typeface="Arial"/>
                <a:cs typeface="Arial"/>
              </a:rPr>
              <a:t>organizzata</a:t>
            </a:r>
            <a:endParaRPr sz="28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2439611" y="1404937"/>
            <a:ext cx="1710689" cy="1710689"/>
            <a:chOff x="2439611" y="1404937"/>
            <a:chExt cx="1710689" cy="1710689"/>
          </a:xfrm>
        </p:grpSpPr>
        <p:sp>
          <p:nvSpPr>
            <p:cNvPr id="5" name="object 5"/>
            <p:cNvSpPr/>
            <p:nvPr/>
          </p:nvSpPr>
          <p:spPr>
            <a:xfrm>
              <a:off x="2450470" y="1415796"/>
              <a:ext cx="1690116" cy="1690116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44374" y="1409700"/>
              <a:ext cx="1701164" cy="1701164"/>
            </a:xfrm>
            <a:custGeom>
              <a:avLst/>
              <a:gdLst/>
              <a:ahLst/>
              <a:cxnLst/>
              <a:rect l="l" t="t" r="r" b="b"/>
              <a:pathLst>
                <a:path w="1701164" h="1701164">
                  <a:moveTo>
                    <a:pt x="0" y="0"/>
                  </a:moveTo>
                  <a:lnTo>
                    <a:pt x="0" y="1700783"/>
                  </a:lnTo>
                  <a:lnTo>
                    <a:pt x="1700783" y="1700783"/>
                  </a:lnTo>
                  <a:lnTo>
                    <a:pt x="1700783" y="0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4344611" y="1406461"/>
            <a:ext cx="1710689" cy="1710689"/>
            <a:chOff x="4344611" y="1406461"/>
            <a:chExt cx="1710689" cy="1710689"/>
          </a:xfrm>
        </p:grpSpPr>
        <p:sp>
          <p:nvSpPr>
            <p:cNvPr id="8" name="object 8"/>
            <p:cNvSpPr/>
            <p:nvPr/>
          </p:nvSpPr>
          <p:spPr>
            <a:xfrm>
              <a:off x="4355470" y="1417319"/>
              <a:ext cx="1690116" cy="1690116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349374" y="1411223"/>
              <a:ext cx="1701164" cy="1701164"/>
            </a:xfrm>
            <a:custGeom>
              <a:avLst/>
              <a:gdLst/>
              <a:ahLst/>
              <a:cxnLst/>
              <a:rect l="l" t="t" r="r" b="b"/>
              <a:pathLst>
                <a:path w="1701164" h="1701164">
                  <a:moveTo>
                    <a:pt x="0" y="0"/>
                  </a:moveTo>
                  <a:lnTo>
                    <a:pt x="0" y="1700783"/>
                  </a:lnTo>
                  <a:lnTo>
                    <a:pt x="1700783" y="1700783"/>
                  </a:lnTo>
                  <a:lnTo>
                    <a:pt x="1700783" y="0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6249611" y="1420177"/>
            <a:ext cx="1710689" cy="1711960"/>
            <a:chOff x="6249611" y="1420177"/>
            <a:chExt cx="1710689" cy="1711960"/>
          </a:xfrm>
        </p:grpSpPr>
        <p:sp>
          <p:nvSpPr>
            <p:cNvPr id="11" name="object 11"/>
            <p:cNvSpPr/>
            <p:nvPr/>
          </p:nvSpPr>
          <p:spPr>
            <a:xfrm>
              <a:off x="6260470" y="1431036"/>
              <a:ext cx="1690116" cy="169163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254374" y="1424939"/>
              <a:ext cx="1701164" cy="1702435"/>
            </a:xfrm>
            <a:custGeom>
              <a:avLst/>
              <a:gdLst/>
              <a:ahLst/>
              <a:cxnLst/>
              <a:rect l="l" t="t" r="r" b="b"/>
              <a:pathLst>
                <a:path w="1701165" h="1702435">
                  <a:moveTo>
                    <a:pt x="0" y="0"/>
                  </a:moveTo>
                  <a:lnTo>
                    <a:pt x="0" y="1702307"/>
                  </a:lnTo>
                  <a:lnTo>
                    <a:pt x="1700783" y="1702307"/>
                  </a:lnTo>
                  <a:lnTo>
                    <a:pt x="1700783" y="0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2430277" y="4748402"/>
            <a:ext cx="1729105" cy="1729105"/>
            <a:chOff x="2430277" y="4748402"/>
            <a:chExt cx="1729105" cy="1729105"/>
          </a:xfrm>
        </p:grpSpPr>
        <p:sp>
          <p:nvSpPr>
            <p:cNvPr id="14" name="object 14"/>
            <p:cNvSpPr/>
            <p:nvPr/>
          </p:nvSpPr>
          <p:spPr>
            <a:xfrm>
              <a:off x="2450470" y="4768595"/>
              <a:ext cx="1690116" cy="169011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39802" y="4757927"/>
              <a:ext cx="1710055" cy="1710055"/>
            </a:xfrm>
            <a:custGeom>
              <a:avLst/>
              <a:gdLst/>
              <a:ahLst/>
              <a:cxnLst/>
              <a:rect l="l" t="t" r="r" b="b"/>
              <a:pathLst>
                <a:path w="1710054" h="1710054">
                  <a:moveTo>
                    <a:pt x="0" y="0"/>
                  </a:moveTo>
                  <a:lnTo>
                    <a:pt x="0" y="1709927"/>
                  </a:lnTo>
                  <a:lnTo>
                    <a:pt x="1709927" y="1709927"/>
                  </a:lnTo>
                  <a:lnTo>
                    <a:pt x="1709927" y="0"/>
                  </a:lnTo>
                  <a:lnTo>
                    <a:pt x="0" y="0"/>
                  </a:lnTo>
                  <a:close/>
                </a:path>
              </a:pathLst>
            </a:custGeom>
            <a:ln w="19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4321561" y="4748402"/>
            <a:ext cx="1729105" cy="1729105"/>
            <a:chOff x="4321561" y="4748402"/>
            <a:chExt cx="1729105" cy="1729105"/>
          </a:xfrm>
        </p:grpSpPr>
        <p:sp>
          <p:nvSpPr>
            <p:cNvPr id="17" name="object 17"/>
            <p:cNvSpPr/>
            <p:nvPr/>
          </p:nvSpPr>
          <p:spPr>
            <a:xfrm>
              <a:off x="4341754" y="4768595"/>
              <a:ext cx="1690116" cy="1690116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331086" y="4757927"/>
              <a:ext cx="1710055" cy="1710055"/>
            </a:xfrm>
            <a:custGeom>
              <a:avLst/>
              <a:gdLst/>
              <a:ahLst/>
              <a:cxnLst/>
              <a:rect l="l" t="t" r="r" b="b"/>
              <a:pathLst>
                <a:path w="1710054" h="1710054">
                  <a:moveTo>
                    <a:pt x="0" y="0"/>
                  </a:moveTo>
                  <a:lnTo>
                    <a:pt x="0" y="1709927"/>
                  </a:lnTo>
                  <a:lnTo>
                    <a:pt x="1709927" y="1709927"/>
                  </a:lnTo>
                  <a:lnTo>
                    <a:pt x="1709927" y="0"/>
                  </a:lnTo>
                  <a:lnTo>
                    <a:pt x="0" y="0"/>
                  </a:lnTo>
                  <a:close/>
                </a:path>
              </a:pathLst>
            </a:custGeom>
            <a:ln w="19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6240276" y="4748402"/>
            <a:ext cx="1729105" cy="1729105"/>
            <a:chOff x="6240276" y="4748402"/>
            <a:chExt cx="1729105" cy="1729105"/>
          </a:xfrm>
        </p:grpSpPr>
        <p:sp>
          <p:nvSpPr>
            <p:cNvPr id="20" name="object 20"/>
            <p:cNvSpPr/>
            <p:nvPr/>
          </p:nvSpPr>
          <p:spPr>
            <a:xfrm>
              <a:off x="6260469" y="4768595"/>
              <a:ext cx="1690116" cy="1690116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49801" y="4757927"/>
              <a:ext cx="1710055" cy="1710055"/>
            </a:xfrm>
            <a:custGeom>
              <a:avLst/>
              <a:gdLst/>
              <a:ahLst/>
              <a:cxnLst/>
              <a:rect l="l" t="t" r="r" b="b"/>
              <a:pathLst>
                <a:path w="1710054" h="1710054">
                  <a:moveTo>
                    <a:pt x="0" y="0"/>
                  </a:moveTo>
                  <a:lnTo>
                    <a:pt x="0" y="1709927"/>
                  </a:lnTo>
                  <a:lnTo>
                    <a:pt x="1709927" y="1709927"/>
                  </a:lnTo>
                  <a:lnTo>
                    <a:pt x="1709927" y="0"/>
                  </a:lnTo>
                  <a:lnTo>
                    <a:pt x="0" y="0"/>
                  </a:lnTo>
                  <a:close/>
                </a:path>
              </a:pathLst>
            </a:custGeom>
            <a:ln w="19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1683707" y="1182433"/>
            <a:ext cx="695325" cy="695325"/>
            <a:chOff x="1683707" y="1182433"/>
            <a:chExt cx="695325" cy="695325"/>
          </a:xfrm>
        </p:grpSpPr>
        <p:sp>
          <p:nvSpPr>
            <p:cNvPr id="23" name="object 23"/>
            <p:cNvSpPr/>
            <p:nvPr/>
          </p:nvSpPr>
          <p:spPr>
            <a:xfrm>
              <a:off x="1688469" y="1187195"/>
              <a:ext cx="685800" cy="685800"/>
            </a:xfrm>
            <a:custGeom>
              <a:avLst/>
              <a:gdLst/>
              <a:ahLst/>
              <a:cxnLst/>
              <a:rect l="l" t="t" r="r" b="b"/>
              <a:pathLst>
                <a:path w="685800" h="685800">
                  <a:moveTo>
                    <a:pt x="685799" y="685799"/>
                  </a:moveTo>
                  <a:lnTo>
                    <a:pt x="469391" y="408431"/>
                  </a:lnTo>
                  <a:lnTo>
                    <a:pt x="525779" y="380999"/>
                  </a:lnTo>
                  <a:lnTo>
                    <a:pt x="350519" y="216407"/>
                  </a:lnTo>
                  <a:lnTo>
                    <a:pt x="408431" y="193547"/>
                  </a:lnTo>
                  <a:lnTo>
                    <a:pt x="268223" y="0"/>
                  </a:lnTo>
                  <a:lnTo>
                    <a:pt x="0" y="123443"/>
                  </a:lnTo>
                  <a:lnTo>
                    <a:pt x="240791" y="266699"/>
                  </a:lnTo>
                  <a:lnTo>
                    <a:pt x="160019" y="307847"/>
                  </a:lnTo>
                  <a:lnTo>
                    <a:pt x="388619" y="440435"/>
                  </a:lnTo>
                  <a:lnTo>
                    <a:pt x="318515" y="473963"/>
                  </a:lnTo>
                  <a:lnTo>
                    <a:pt x="685799" y="685799"/>
                  </a:lnTo>
                  <a:close/>
                </a:path>
              </a:pathLst>
            </a:custGeom>
            <a:solidFill>
              <a:srgbClr val="E1ED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688469" y="1187195"/>
              <a:ext cx="685800" cy="685800"/>
            </a:xfrm>
            <a:custGeom>
              <a:avLst/>
              <a:gdLst/>
              <a:ahLst/>
              <a:cxnLst/>
              <a:rect l="l" t="t" r="r" b="b"/>
              <a:pathLst>
                <a:path w="685800" h="685800">
                  <a:moveTo>
                    <a:pt x="268223" y="0"/>
                  </a:moveTo>
                  <a:lnTo>
                    <a:pt x="0" y="123443"/>
                  </a:lnTo>
                  <a:lnTo>
                    <a:pt x="240791" y="266699"/>
                  </a:lnTo>
                  <a:lnTo>
                    <a:pt x="160019" y="307847"/>
                  </a:lnTo>
                  <a:lnTo>
                    <a:pt x="388619" y="440435"/>
                  </a:lnTo>
                  <a:lnTo>
                    <a:pt x="318515" y="473963"/>
                  </a:lnTo>
                  <a:lnTo>
                    <a:pt x="685799" y="685799"/>
                  </a:lnTo>
                  <a:lnTo>
                    <a:pt x="469391" y="408431"/>
                  </a:lnTo>
                  <a:lnTo>
                    <a:pt x="525779" y="380999"/>
                  </a:lnTo>
                  <a:lnTo>
                    <a:pt x="350519" y="216407"/>
                  </a:lnTo>
                  <a:lnTo>
                    <a:pt x="408431" y="193547"/>
                  </a:lnTo>
                  <a:lnTo>
                    <a:pt x="268223" y="0"/>
                  </a:lnTo>
                  <a:close/>
                </a:path>
              </a:pathLst>
            </a:custGeom>
            <a:ln w="9524">
              <a:solidFill>
                <a:srgbClr val="FF22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6339214" y="6468869"/>
            <a:ext cx="15341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5" dirty="0">
                <a:solidFill>
                  <a:srgbClr val="ED0E18"/>
                </a:solidFill>
                <a:latin typeface="Arial"/>
                <a:cs typeface="Arial"/>
              </a:rPr>
              <a:t>blastocisti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02315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63146" y="79552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86234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433706" y="79552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598297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45769" y="7955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35786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23465" y="79552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52650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847721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975738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90265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85338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48633" y="7955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353433" y="7955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792345" y="7955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115433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02315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086234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33706" y="80162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98297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945769" y="8016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835786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52650" y="80162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47721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75738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90265" y="80162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85338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048633" y="8016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353433" y="80162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115433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202315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086234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433706" y="807719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98297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939674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835786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847721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975738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585338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48633" y="8077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353433" y="8077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115433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202315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086234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98297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939674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835786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18665" y="81381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52650" y="8138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47721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975738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390265" y="8138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585338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768218" y="81381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048633" y="8138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353433" y="8138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115433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202315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86234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58347" y="792480"/>
            <a:ext cx="231647" cy="426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427610" y="81991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598297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933578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835786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2650" y="819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847721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975738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390265" y="819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585338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763146" y="798576"/>
            <a:ext cx="262128" cy="73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048633" y="8199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353433" y="819911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115433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202315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458347" y="8260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086234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427610" y="82600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323465" y="798576"/>
            <a:ext cx="262128" cy="73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598297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128650" y="798576"/>
            <a:ext cx="170688" cy="304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835786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500506" y="792480"/>
            <a:ext cx="262127" cy="670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652650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847721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975738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390265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585338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48633" y="82600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353433" y="826008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115433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202315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763146" y="83210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086234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427610" y="83210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98297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128650" y="832103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835786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323465" y="83210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652650" y="83210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847721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975738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390265" y="83210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585338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048633" y="83210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353433" y="83210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7115433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202315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58347" y="83820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763146" y="83820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086234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598297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28650" y="838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835786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323465" y="83820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847721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975738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585338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048633" y="83820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353433" y="8382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115433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202315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58347" y="8442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763146" y="84429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086234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421514" y="8442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598297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128650" y="84429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835786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323465" y="84429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52650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847721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975738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390265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585338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48633" y="84429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214250" y="792480"/>
            <a:ext cx="128016" cy="975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353433" y="8442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409322" y="810768"/>
            <a:ext cx="128016" cy="792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115433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202315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458347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616842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792345" y="798576"/>
            <a:ext cx="274320" cy="1402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63146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08623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214250" y="8503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421514" y="8503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598297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128650" y="85039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835786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82090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158874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323465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652650" y="85039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84772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975738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390265" y="85039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585338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731642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908426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170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353433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792345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115433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202315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458347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629034" y="85648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763146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086234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14250" y="8564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421514" y="8564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598297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122554" y="856488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835786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323465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652650" y="856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84772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975738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390265" y="856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854330" y="822960"/>
            <a:ext cx="140208" cy="73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585338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146170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353433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792345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969130" y="856488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7115433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202315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458347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635130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763146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958218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086234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98297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835786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97599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77162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323465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18538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652650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847721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975738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390265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585338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725546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2671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146170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353433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792345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7115433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202315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58347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641225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763146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086234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214250" y="86868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415418" y="86868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59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598297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878714" y="86868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835786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969897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83258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323465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847721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975738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585338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719450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932809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146170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353433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792345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115433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202315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458347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647322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763146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964314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086234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214250" y="874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415418" y="874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59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598297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866522" y="8747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5" name="object 245"/>
          <p:cNvGrpSpPr/>
          <p:nvPr/>
        </p:nvGrpSpPr>
        <p:grpSpPr>
          <a:xfrm>
            <a:off x="3689482" y="853439"/>
            <a:ext cx="85725" cy="36830"/>
            <a:chOff x="3689482" y="853439"/>
            <a:chExt cx="85725" cy="36830"/>
          </a:xfrm>
        </p:grpSpPr>
        <p:sp>
          <p:nvSpPr>
            <p:cNvPr id="246" name="object 246"/>
            <p:cNvSpPr/>
            <p:nvPr/>
          </p:nvSpPr>
          <p:spPr>
            <a:xfrm>
              <a:off x="3689482" y="853439"/>
              <a:ext cx="85344" cy="36575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3707770" y="87477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" name="object 248"/>
          <p:cNvSpPr/>
          <p:nvPr/>
        </p:nvSpPr>
        <p:spPr>
          <a:xfrm>
            <a:off x="3835786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969897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189353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323465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524633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652650" y="87477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847721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975738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390265" y="87477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585338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719450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938906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146170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353433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92345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115433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202315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458347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763146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964314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086234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214250" y="880872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415418" y="880872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0959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98297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854330" y="88087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835786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323465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524633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847721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975738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585338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146170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353433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792345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93514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115433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202315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458347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64732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763146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96431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08623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214250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76378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598297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835786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96380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95450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323465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524633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652650" y="8869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847721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975738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115946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390265" y="8869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85338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713353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94500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146170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353433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792345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115433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202315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58347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647322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763146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964314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086234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214250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409322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598297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933578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713865" y="8930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4C99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835786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23465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524633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652650" y="89306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847721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470026" y="859536"/>
            <a:ext cx="91440" cy="7924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975738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115946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390265" y="89306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85338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146170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353433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792345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110362" y="859536"/>
            <a:ext cx="115823" cy="5486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999609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115433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202315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45834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64732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76314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96431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086234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214250" y="89916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409322" y="89916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59829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933578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11645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83578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323465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524633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847721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975738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11594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585338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146170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353433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92345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999609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115433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20231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5834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64732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76314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96431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086234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214250" y="90525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7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409322" y="90525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8767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59829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933578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11645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47612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83578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95770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20154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32346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524633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84772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975738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11594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585338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707258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95109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146170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6353433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79234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7115433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202315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458347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763146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958218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086234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14250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854330" y="896111"/>
            <a:ext cx="67056" cy="365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934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403225" y="91135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598297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854330" y="91135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48767" y="0"/>
                </a:lnTo>
              </a:path>
              <a:path w="140335">
                <a:moveTo>
                  <a:pt x="79247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183514" y="9113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835786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323465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518538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652650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847721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975738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115946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90265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585338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146170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353433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792345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7005705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7115433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202315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458347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763146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952122" y="91744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086234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214250" y="9174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7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403225" y="9174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598297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933578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7612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835786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95770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20764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4323465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512442" y="91744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652650" y="9174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847721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975738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115946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90265" y="9174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585338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70725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95719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146170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353433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792345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7005705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7115433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202315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458347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641225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63146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086234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214250" y="9235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7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403225" y="9235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598297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933578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110362" y="9235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7612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835786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95770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20764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323465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652650" y="9235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847721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75738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115946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390265" y="9235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585338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70725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95719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146170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6353433" y="9235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792345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005705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115433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202315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458347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635130" y="9296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63146" y="92963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086234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214250" y="92963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3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403225" y="92963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598297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933578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47612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835786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957706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20764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323465" y="92963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652650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847721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975738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115946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390265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585338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70725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95719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146170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353433" y="9296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792345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005705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115433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202315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58347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3146" y="9357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086234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214250" y="9357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598297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854330" y="9357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7BB4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933578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835786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323465" y="9357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652650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847721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975738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115946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390265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585338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146170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353433" y="9357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792345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115433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202315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458347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616842" y="9418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086234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214250" y="9418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598297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933578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470026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835786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951609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20764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652650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847721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975738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15946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5390265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585338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70116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957194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146170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353433" y="9418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792345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005705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115433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202315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086234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214250" y="94792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598297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933578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104266" y="947927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470026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634618" y="9479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835786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951609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207642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652650" y="9479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2400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975738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390265" y="9479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2400" y="0"/>
                </a:lnTo>
              </a:path>
              <a:path w="256539">
                <a:moveTo>
                  <a:pt x="195071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701162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5957194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146170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353433" y="9479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792345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05705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115433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202315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763146" y="9540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086234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214250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476378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598297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933578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470026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34618" y="95402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835786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951609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4207642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323465" y="9540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652650" y="9540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8496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975738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390265" y="9540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8496" y="0"/>
                </a:lnTo>
              </a:path>
              <a:path w="256539">
                <a:moveTo>
                  <a:pt x="195071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701162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957194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146170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353433" y="9540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458347" y="877824"/>
            <a:ext cx="249934" cy="12191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792345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005705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115433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202315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458347" y="9601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086234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214250" y="96011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3" y="0"/>
                </a:moveTo>
                <a:lnTo>
                  <a:pt x="231648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598297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933578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04266" y="960119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226186" y="960119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470026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34618" y="9601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835786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951609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4207642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4652650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4847721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975738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5390265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5585338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701162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5957194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146170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353433" y="9601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792345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7005705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7115433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202315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086234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214250" y="96621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3" y="0"/>
                </a:moveTo>
                <a:lnTo>
                  <a:pt x="231648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598297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933578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104266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470026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634618" y="96621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835786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951609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207642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1" name="object 621"/>
          <p:cNvGrpSpPr/>
          <p:nvPr/>
        </p:nvGrpSpPr>
        <p:grpSpPr>
          <a:xfrm>
            <a:off x="4652650" y="804672"/>
            <a:ext cx="256540" cy="317500"/>
            <a:chOff x="4652650" y="804672"/>
            <a:chExt cx="256540" cy="317500"/>
          </a:xfrm>
        </p:grpSpPr>
        <p:sp>
          <p:nvSpPr>
            <p:cNvPr id="622" name="object 622"/>
            <p:cNvSpPr/>
            <p:nvPr/>
          </p:nvSpPr>
          <p:spPr>
            <a:xfrm>
              <a:off x="4652650" y="804672"/>
              <a:ext cx="256032" cy="316991"/>
            </a:xfrm>
            <a:prstGeom prst="rect">
              <a:avLst/>
            </a:prstGeom>
            <a:blipFill>
              <a:blip r:embed="rId1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4652650" y="96621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4" name="object 624"/>
          <p:cNvSpPr/>
          <p:nvPr/>
        </p:nvSpPr>
        <p:spPr>
          <a:xfrm>
            <a:off x="3951609" y="792480"/>
            <a:ext cx="316992" cy="3352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4847721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5390265" y="804672"/>
            <a:ext cx="256032" cy="3169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975738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5390265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585338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5701162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5957194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146170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701162" y="792480"/>
            <a:ext cx="316992" cy="3352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353433" y="9662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2345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7005705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7115433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02315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763146" y="972311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086234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214250" y="972311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3" y="0"/>
                </a:moveTo>
                <a:lnTo>
                  <a:pt x="231648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598297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33578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10426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470026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634618" y="972311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835786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951609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420764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4323465" y="972311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4652650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4847721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4975738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5390265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5585338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570116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5957194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146170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353433" y="9723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792345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7005705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7115433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202315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458347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086234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214250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476378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598297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33578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146938" y="9784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244474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47612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634618" y="978408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835786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652650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762377" y="97840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4975738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390265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499994" y="97840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146170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353433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792345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005705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115433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202315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76314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086234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214250" y="984503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598297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33578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47612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634618" y="98450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83578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95770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420764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323465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4652650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762377" y="98450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4975738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390265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5499994" y="98450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70725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95719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146170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353433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792345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7005705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115433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202315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458347" y="990600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763146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086234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214250" y="99060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598297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933578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250569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47612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634618" y="9906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835786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95770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420764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4323465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4652650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768474" y="9906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975738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5390265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506090" y="9906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570725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95719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146170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353433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792345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7005705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7115433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202315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763146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7" name="object 737"/>
          <p:cNvGrpSpPr/>
          <p:nvPr/>
        </p:nvGrpSpPr>
        <p:grpSpPr>
          <a:xfrm>
            <a:off x="1763146" y="920496"/>
            <a:ext cx="384175" cy="201295"/>
            <a:chOff x="1763146" y="920496"/>
            <a:chExt cx="384175" cy="201295"/>
          </a:xfrm>
        </p:grpSpPr>
        <p:sp>
          <p:nvSpPr>
            <p:cNvPr id="738" name="object 738"/>
            <p:cNvSpPr/>
            <p:nvPr/>
          </p:nvSpPr>
          <p:spPr>
            <a:xfrm>
              <a:off x="1897258" y="996696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73152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763146" y="920496"/>
              <a:ext cx="280416" cy="201167"/>
            </a:xfrm>
            <a:prstGeom prst="rect">
              <a:avLst/>
            </a:prstGeom>
            <a:blipFill>
              <a:blip r:embed="rId1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2086234" y="99669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1" name="object 741"/>
          <p:cNvSpPr/>
          <p:nvPr/>
        </p:nvSpPr>
        <p:spPr>
          <a:xfrm>
            <a:off x="2214250" y="99669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598297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933578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47612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634618" y="99669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835786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95770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420764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9" name="object 749"/>
          <p:cNvGrpSpPr/>
          <p:nvPr/>
        </p:nvGrpSpPr>
        <p:grpSpPr>
          <a:xfrm>
            <a:off x="4323465" y="920496"/>
            <a:ext cx="280670" cy="201295"/>
            <a:chOff x="4323465" y="920496"/>
            <a:chExt cx="280670" cy="201295"/>
          </a:xfrm>
        </p:grpSpPr>
        <p:sp>
          <p:nvSpPr>
            <p:cNvPr id="750" name="object 750"/>
            <p:cNvSpPr/>
            <p:nvPr/>
          </p:nvSpPr>
          <p:spPr>
            <a:xfrm>
              <a:off x="4323465" y="99669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4323465" y="920496"/>
              <a:ext cx="280416" cy="201167"/>
            </a:xfrm>
            <a:prstGeom prst="rect">
              <a:avLst/>
            </a:prstGeom>
            <a:blipFill>
              <a:blip r:embed="rId1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4457577" y="996696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73152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3" name="object 753"/>
          <p:cNvSpPr/>
          <p:nvPr/>
        </p:nvSpPr>
        <p:spPr>
          <a:xfrm>
            <a:off x="4652650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4847721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975738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390265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585338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70725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95719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6146170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6353433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792345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005705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115433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202315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458347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763146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086234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214250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476378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598297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933578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250569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476121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713865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835786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4323465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4652650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4847721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975738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390265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585338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6146170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6353433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6792345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005705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115433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202315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458347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6314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086234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214250" y="100888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158496" y="0"/>
                </a:lnTo>
              </a:path>
              <a:path w="323214">
                <a:moveTo>
                  <a:pt x="164592" y="0"/>
                </a:moveTo>
                <a:lnTo>
                  <a:pt x="219456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598297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933578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250569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713865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83578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95770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20154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323465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652650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780665" y="10088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975738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390265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518282" y="10088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707258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951097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6146170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6353433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6792345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7115433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202315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458347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763146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086234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214250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476378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598297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933578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250569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48221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713865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835786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104266" y="914400"/>
            <a:ext cx="207264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323465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4652650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780665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4975738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390265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518282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146170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353433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6792345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6999609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305690" y="950975"/>
            <a:ext cx="140208" cy="15239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7115433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202315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458347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763146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915546" y="10210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086234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214250" y="102108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219455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98297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933578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250569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482218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713865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835786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323465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475865" y="10210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652650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786762" y="102108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975738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390265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24377" y="102108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6146170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6353433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6792345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7115433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202315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458347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763146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086234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21425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476378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98297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933578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140842" y="102717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713865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835786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96380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19545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323465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65265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975738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390265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713353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94500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614617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6353433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6792345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6999609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7115433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202315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458347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763146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927738" y="10332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086234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214250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323978" y="103327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476378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98297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933578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9207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25056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488314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713865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835786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4323465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4488058" y="10332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4652650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4792858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4975738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390265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530474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6146170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6353433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6792345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6993514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7115433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202315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458347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763146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086234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214250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323978" y="103936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76378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598297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933578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98169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25056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713865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835786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4323465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652650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4975738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390265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6146170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6353433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6792345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7115433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202315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458347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763146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933834" y="10454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086234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214250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323978" y="104546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76378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598297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933578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98169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713865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835786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323465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494153" y="10454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4652650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798953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4975738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390265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536570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6146170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6353433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6792345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6987418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7115433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202315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458347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763146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939930" y="10515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086234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214250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476378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598297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933578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98169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707770" y="10515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835786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4323465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4500250" y="10515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4652650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4805050" y="105156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4975738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390265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542665" y="105156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6146170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6353433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6792345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7115433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202315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458347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63146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2086234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2214250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2330074" y="10576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2476378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2598297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2933578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98169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238378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695577" y="10576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835786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323465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4652650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4975738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390265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146170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353433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792345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7115433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202315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458347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76314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946025" y="10637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2086234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214250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330074" y="106375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2476378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2598297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2933578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10426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232282" y="10637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683386" y="106375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83578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982090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158874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323465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506346" y="10637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652650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811146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975738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511594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5390265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5548762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5731642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5908426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6146170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6353433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6792345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7115433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20231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458347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76314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08623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214250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330074" y="106984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47637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598297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293357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83578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32346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4652650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97573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11594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39026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6146170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6353433" y="10698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7115433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202315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458347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763146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6792345" y="1005839"/>
            <a:ext cx="268224" cy="1036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952122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086234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214250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47637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598297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93357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835786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323465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512442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652650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817242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97573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5115946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5390265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5554858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6146170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6353433" y="10759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6792345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7115433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202315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458347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76314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476121" y="1005839"/>
            <a:ext cx="298704" cy="1219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086234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214250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336169" y="108203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47637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598297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93357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518794" y="108203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83578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323465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652650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823338" y="108203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97573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11594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390265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560953" y="108203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6146170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6353433" y="10820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6792345" y="10820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7115433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02315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458347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763146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086234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214250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336169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47637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598297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93357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116458" y="1088136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835786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323465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652650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97573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5115946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390265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6146170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6353433" y="10881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6792345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7115433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202315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458347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76314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964314" y="109423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086234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214250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336169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47637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598297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93357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530986" y="109423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83578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323465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524633" y="109423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652650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829433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97573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511594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5390265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5567050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6146170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6353433" y="109423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6792345" y="109423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7115433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02315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458347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763146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086234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214250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476378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598297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933578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835786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4018665" y="110032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323465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652650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975738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5115946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5390265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5768218" y="110032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6146170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6353433" y="110032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7115433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202315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458347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763146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970410" y="11064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086234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214250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342266" y="11064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476378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598297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933578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134746" y="110642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835786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23465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530730" y="11064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652650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835530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975738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5115946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5390265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5573146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6146170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6353433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115433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02315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58347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76314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086234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214250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342266" y="11125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47637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598297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93357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83578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323465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652650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841626" y="11125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97573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511594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5390265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5579242" y="11125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6146170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6353433" y="111251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6792345" y="111251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7115433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202315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458347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763146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086234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214250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342266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47637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598297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93357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835786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323465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652650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97573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5115946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5390265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6146170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6353433" y="111861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6792345" y="111861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7115433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208411" y="134416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507115" y="134416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226442" y="134416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54953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721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018665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50314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208411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507115" y="135026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54953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721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018665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250314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208411" y="135636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507115" y="135636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897258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54953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721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01866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244218" y="13563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208411" y="136245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54953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32410" y="136245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721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366394" y="136245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018665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44218" y="136245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208411" y="136855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507115" y="136855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54953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721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018665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208411" y="13746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507115" y="13746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226442" y="1347216"/>
            <a:ext cx="262128" cy="7315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54953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721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683386" y="1335024"/>
            <a:ext cx="262127" cy="7315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18665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238121" y="137464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208411" y="13807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507115" y="13807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897258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226442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54953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721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18665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238121" y="138074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208411" y="13868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897258" y="138683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226442" y="138683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54953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721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18665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4232026" y="138683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208411" y="13929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226442" y="139293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54953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721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18665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507115" y="1359408"/>
            <a:ext cx="128014" cy="7924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232026" y="139293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702186" y="1341119"/>
            <a:ext cx="128016" cy="975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208411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507115" y="139903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714378" y="139903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897258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226442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549530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695834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872618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7210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329818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506602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18665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208411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507115" y="14051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1714378" y="14051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897258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26442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549530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7210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018665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225930" y="140512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208411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897258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092330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26442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421514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549530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89738" y="14112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890906" y="14112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7210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323721" y="14112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524890" y="14112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677290" y="14112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018665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225930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208411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507115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299338" y="1335024"/>
            <a:ext cx="438912" cy="19507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574170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708282" y="141731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897258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098425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226442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549530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83642" y="14173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897002" y="14173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7210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317626" y="14173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530986" y="14173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018665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4219833" y="141731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208411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507115" y="14234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4" y="0"/>
                </a:moveTo>
                <a:lnTo>
                  <a:pt x="12191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708282" y="14234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897258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098425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226442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427610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49530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683642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903097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7210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317626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537082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872362" y="1402080"/>
            <a:ext cx="85344" cy="365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018665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219833" y="142341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208411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507115" y="142951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73150" y="0"/>
                </a:moveTo>
                <a:lnTo>
                  <a:pt x="12191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708282" y="142951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897258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098425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226442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427610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49530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7210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4195450" y="1365503"/>
            <a:ext cx="158496" cy="1097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4018665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208411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507115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769242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897258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226442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427610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549530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677546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09194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7210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311530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543177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665097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4018665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4213738" y="14356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208411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507115" y="1441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0" y="0"/>
                </a:moveTo>
                <a:lnTo>
                  <a:pt x="12801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702186" y="1441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897258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098425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226442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427610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549530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7210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896746" y="14417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4C99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4018665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4213738" y="1441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208411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507115" y="144780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0" y="0"/>
                </a:moveTo>
                <a:lnTo>
                  <a:pt x="12801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702186" y="144780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897258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098425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226442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427610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549530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7210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4018665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4207642" y="14478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208411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507115" y="145389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6" y="0"/>
                </a:moveTo>
                <a:lnTo>
                  <a:pt x="12801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702186" y="145389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8767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897258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098425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226442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2427610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549530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671450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915290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7210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305433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549274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659002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4018665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4207642" y="145389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208411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507115" y="145999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6" y="0"/>
                </a:moveTo>
                <a:lnTo>
                  <a:pt x="13411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696090" y="145999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897258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226442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421514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549530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7210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4018665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08411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507115" y="146608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6" y="0"/>
                </a:moveTo>
                <a:lnTo>
                  <a:pt x="13411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696090" y="146608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897258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086234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226442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415418" y="146608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549530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671450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921386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037210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305433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555370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65900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4018665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201546" y="1466088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208411" y="147218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507115" y="14721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6" y="0"/>
                </a:moveTo>
                <a:lnTo>
                  <a:pt x="13411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696090" y="14721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897258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2226442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549530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671450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92138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037210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305433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555370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659002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4018665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4299082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208411" y="147828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507115" y="147828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2" y="0"/>
                </a:moveTo>
                <a:lnTo>
                  <a:pt x="13411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696090" y="147828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226442" y="147828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549530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671450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2921386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037210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305433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555370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5900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4018665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897258" y="1341119"/>
            <a:ext cx="274320" cy="32918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208411" y="14843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507115" y="148437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2" y="0"/>
                </a:moveTo>
                <a:lnTo>
                  <a:pt x="140206" y="0"/>
                </a:lnTo>
              </a:path>
              <a:path w="323214">
                <a:moveTo>
                  <a:pt x="182878" y="0"/>
                </a:moveTo>
                <a:lnTo>
                  <a:pt x="237742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226442" y="148437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549530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037210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4018665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4195450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4305177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208411" y="14904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507115" y="149047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2" y="0"/>
                </a:moveTo>
                <a:lnTo>
                  <a:pt x="140206" y="0"/>
                </a:lnTo>
              </a:path>
              <a:path w="323214">
                <a:moveTo>
                  <a:pt x="182878" y="0"/>
                </a:moveTo>
                <a:lnTo>
                  <a:pt x="237742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549530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665354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921386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037210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299338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555370" y="149047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4018665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208411" y="14965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507115" y="149656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2" y="0"/>
                </a:moveTo>
                <a:lnTo>
                  <a:pt x="140206" y="0"/>
                </a:lnTo>
              </a:path>
              <a:path w="323214">
                <a:moveTo>
                  <a:pt x="182878" y="0"/>
                </a:moveTo>
                <a:lnTo>
                  <a:pt x="237742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897258" y="14965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549530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665354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921386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037210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299338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555370" y="1496567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817497" y="149656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4018665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4189353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4311274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208411" y="15026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507115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769242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226442" y="15026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549530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665354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921386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037210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299338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555370" y="1502663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817497" y="15026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4018665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208411" y="15087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507115" y="150876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8" y="0"/>
                </a:moveTo>
                <a:lnTo>
                  <a:pt x="146302" y="0"/>
                </a:lnTo>
              </a:path>
              <a:path w="323214">
                <a:moveTo>
                  <a:pt x="176782" y="0"/>
                </a:moveTo>
                <a:lnTo>
                  <a:pt x="231646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2549530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665354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921386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037210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299338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555370" y="1508760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817497" y="150876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4018665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208411" y="15148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507115" y="15148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8" y="0"/>
                </a:moveTo>
                <a:lnTo>
                  <a:pt x="146302" y="0"/>
                </a:lnTo>
              </a:path>
              <a:path w="323214">
                <a:moveTo>
                  <a:pt x="176782" y="0"/>
                </a:moveTo>
                <a:lnTo>
                  <a:pt x="231646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897258" y="15148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549530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665354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921386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037210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299338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555370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665354" y="1335024"/>
            <a:ext cx="316992" cy="34137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652906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817497" y="151485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4018665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4183258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4317370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208411" y="15209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507115" y="15209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8" y="0"/>
                </a:moveTo>
                <a:lnTo>
                  <a:pt x="146302" y="0"/>
                </a:lnTo>
              </a:path>
              <a:path w="323214">
                <a:moveTo>
                  <a:pt x="176782" y="0"/>
                </a:moveTo>
                <a:lnTo>
                  <a:pt x="231646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897258" y="152095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226442" y="152095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549530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665354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921386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037210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299338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555370" y="152095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817497" y="152095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4018665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4177162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208411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507115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769242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897258" y="15270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549530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037210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659002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817497" y="15270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4018665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4177162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4323465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208411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507115" y="153314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4" y="0"/>
                </a:moveTo>
                <a:lnTo>
                  <a:pt x="152398" y="0"/>
                </a:lnTo>
              </a:path>
              <a:path w="323214">
                <a:moveTo>
                  <a:pt x="170686" y="0"/>
                </a:moveTo>
                <a:lnTo>
                  <a:pt x="225550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897258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226442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549530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2671450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2921386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037210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305433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555370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659002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817497" y="15331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018665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208411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507115" y="15392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4" y="0"/>
                </a:moveTo>
                <a:lnTo>
                  <a:pt x="152398" y="0"/>
                </a:lnTo>
              </a:path>
              <a:path w="323214">
                <a:moveTo>
                  <a:pt x="170686" y="0"/>
                </a:moveTo>
                <a:lnTo>
                  <a:pt x="225550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897258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226442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549530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67145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92138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037210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305433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55537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65900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817497" y="153923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018665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208411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507115" y="15453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4" y="0"/>
                </a:moveTo>
                <a:lnTo>
                  <a:pt x="152398" y="0"/>
                </a:lnTo>
              </a:path>
              <a:path w="323214">
                <a:moveTo>
                  <a:pt x="170686" y="0"/>
                </a:moveTo>
                <a:lnTo>
                  <a:pt x="225550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897258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8" name="object 1588"/>
          <p:cNvGrpSpPr/>
          <p:nvPr/>
        </p:nvGrpSpPr>
        <p:grpSpPr>
          <a:xfrm>
            <a:off x="2226442" y="1469136"/>
            <a:ext cx="384175" cy="201295"/>
            <a:chOff x="2226442" y="1469136"/>
            <a:chExt cx="384175" cy="201295"/>
          </a:xfrm>
        </p:grpSpPr>
        <p:sp>
          <p:nvSpPr>
            <p:cNvPr id="1589" name="object 1589"/>
            <p:cNvSpPr/>
            <p:nvPr/>
          </p:nvSpPr>
          <p:spPr>
            <a:xfrm>
              <a:off x="2226442" y="154533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2226442" y="1469136"/>
              <a:ext cx="280416" cy="201167"/>
            </a:xfrm>
            <a:prstGeom prst="rect">
              <a:avLst/>
            </a:prstGeom>
            <a:blipFill>
              <a:blip r:embed="rId1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2360554" y="1545336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73152" y="0"/>
                  </a:lnTo>
                </a:path>
                <a:path w="250189">
                  <a:moveTo>
                    <a:pt x="188976" y="0"/>
                  </a:moveTo>
                  <a:lnTo>
                    <a:pt x="249936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2" name="object 1592"/>
          <p:cNvSpPr/>
          <p:nvPr/>
        </p:nvSpPr>
        <p:spPr>
          <a:xfrm>
            <a:off x="267145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2921386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037210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305433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55537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659002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817497" y="15453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4018665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171065" y="15453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208411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507115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769242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897258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226442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549530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037210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659002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896746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018665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64970" y="15514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208411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507115" y="155752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0" y="0"/>
                </a:moveTo>
                <a:lnTo>
                  <a:pt x="158494" y="0"/>
                </a:lnTo>
              </a:path>
              <a:path w="323214">
                <a:moveTo>
                  <a:pt x="164590" y="0"/>
                </a:moveTo>
                <a:lnTo>
                  <a:pt x="219454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897258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110618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2226442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254953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67145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91529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03721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305433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549274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896746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018665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164970" y="15575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208411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507115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769242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897258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226442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549530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037210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665097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896746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018665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598554" y="1499616"/>
            <a:ext cx="140208" cy="15239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208411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507115" y="156971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0" y="0"/>
                </a:moveTo>
                <a:lnTo>
                  <a:pt x="219454" y="0"/>
                </a:lnTo>
              </a:path>
              <a:path w="323214">
                <a:moveTo>
                  <a:pt x="262126" y="0"/>
                </a:moveTo>
                <a:lnTo>
                  <a:pt x="32308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897258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110618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226442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378842" y="1569719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2549530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037210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665097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896746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47" name="object 1647"/>
          <p:cNvGrpSpPr/>
          <p:nvPr/>
        </p:nvGrpSpPr>
        <p:grpSpPr>
          <a:xfrm>
            <a:off x="4018665" y="1475232"/>
            <a:ext cx="421005" cy="195580"/>
            <a:chOff x="4018665" y="1475232"/>
            <a:chExt cx="421005" cy="195580"/>
          </a:xfrm>
        </p:grpSpPr>
        <p:sp>
          <p:nvSpPr>
            <p:cNvPr id="1648" name="object 1648"/>
            <p:cNvSpPr/>
            <p:nvPr/>
          </p:nvSpPr>
          <p:spPr>
            <a:xfrm>
              <a:off x="4018665" y="156972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4116201" y="1475232"/>
              <a:ext cx="323088" cy="195071"/>
            </a:xfrm>
            <a:prstGeom prst="rect">
              <a:avLst/>
            </a:prstGeom>
            <a:blipFill>
              <a:blip r:embed="rId3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4158873" y="1569720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7743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1" name="object 1651"/>
          <p:cNvSpPr/>
          <p:nvPr/>
        </p:nvSpPr>
        <p:spPr>
          <a:xfrm>
            <a:off x="1208411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507115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769242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897258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110618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226442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549530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677546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909194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037210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311530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543177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896746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018665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4158874" y="15758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208411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507115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616842" y="158191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769242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897258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110618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226442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391034" y="15819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549530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037210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671194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3896746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018665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4152777" y="158191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208411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507115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616842" y="15880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769242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897258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226442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549530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037210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3896746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4018665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4152777" y="158800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208411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507115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616842" y="15941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769242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897258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226442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397130" y="15941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549530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3037210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3896746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4018665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208411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507115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1769242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897258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104522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226442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403225" y="16002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549530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3037210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3890650" y="16002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4018665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4146682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4347850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208411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507115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622938" y="1606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769242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897258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098425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226442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549530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3037210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3878458" y="16062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4018665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4146682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4353946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1208411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1507115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1622938" y="161239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769242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897258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226442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409322" y="16123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549530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695834" y="1612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872618" y="1612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3037210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329818" y="1612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506602" y="1612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866265" y="161239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4018665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4140586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4353946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208411" y="1618488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507115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305433" y="1548383"/>
            <a:ext cx="304800" cy="12801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622938" y="161848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769242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897258" y="1618488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226442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549530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3037210" y="1618488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4018665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208411" y="162458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507115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769242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226442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415418" y="1624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549530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3037210" y="162458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4018665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208411" y="163067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507115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629034" y="1630679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769242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897258" y="163067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226442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3659002" y="1554480"/>
            <a:ext cx="298704" cy="1219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549530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3037210" y="163067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3701674" y="163067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4018665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4134490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4360042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208411" y="163677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507115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629034" y="163677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769242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897258" y="163677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226442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549530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3037210" y="163677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4018665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4134490" y="163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4366138" y="163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208411" y="164287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507115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629034" y="1642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769242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897258" y="164287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226442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427610" y="16428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549530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3037210" y="16428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3713865" y="1642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4018665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4128394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4366138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208411" y="16489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507115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769242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897258" y="164896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226442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549530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732410" y="164896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3037210" y="16489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3366394" y="164896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4018665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208411" y="165506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507115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635130" y="165506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769242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226442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433706" y="165506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549530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3037210" y="165506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4018665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208411" y="16611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507115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635130" y="16611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769242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897258" y="166116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226442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549530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3037210" y="16611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4018665" y="1661160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1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4372233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1208411" y="16672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507115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635130" y="166725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769242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226442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549530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3037210" y="16672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4018665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 txBox="1"/>
          <p:nvPr/>
        </p:nvSpPr>
        <p:spPr>
          <a:xfrm>
            <a:off x="1157612" y="2421126"/>
            <a:ext cx="8205470" cy="3723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La</a:t>
            </a:r>
            <a:r>
              <a:rPr sz="3200" b="1" spc="-204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Gametogenesi</a:t>
            </a:r>
            <a:endParaRPr sz="3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Il momento del</a:t>
            </a:r>
            <a:r>
              <a:rPr sz="3200" b="1" spc="-229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concepimento</a:t>
            </a:r>
            <a:endParaRPr sz="3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3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Lo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sviluppo fino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allo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stadio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di</a:t>
            </a:r>
            <a:r>
              <a:rPr sz="3200" b="1" spc="-19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blastocisti</a:t>
            </a:r>
            <a:endParaRPr sz="3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3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L’impianto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in</a:t>
            </a:r>
            <a:r>
              <a:rPr sz="3200" b="1" spc="-229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utero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60069" y="348995"/>
            <a:ext cx="6857999" cy="685799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52812" y="346049"/>
            <a:ext cx="2122805" cy="4458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45085">
              <a:lnSpc>
                <a:spcPct val="129700"/>
              </a:lnSpc>
              <a:spcBef>
                <a:spcPts val="95"/>
              </a:spcBef>
            </a:pPr>
            <a:r>
              <a:rPr sz="3200" b="1" dirty="0">
                <a:solidFill>
                  <a:srgbClr val="ED0E18"/>
                </a:solidFill>
                <a:latin typeface="Arial"/>
                <a:cs typeface="Arial"/>
              </a:rPr>
              <a:t>LO  </a:t>
            </a:r>
            <a:r>
              <a:rPr sz="3200" b="1" spc="-5" dirty="0">
                <a:solidFill>
                  <a:srgbClr val="ED0E18"/>
                </a:solidFill>
                <a:latin typeface="Arial"/>
                <a:cs typeface="Arial"/>
              </a:rPr>
              <a:t>SVIL</a:t>
            </a:r>
            <a:r>
              <a:rPr sz="3200" b="1" dirty="0">
                <a:solidFill>
                  <a:srgbClr val="ED0E18"/>
                </a:solidFill>
                <a:latin typeface="Arial"/>
                <a:cs typeface="Arial"/>
              </a:rPr>
              <a:t>U</a:t>
            </a:r>
            <a:r>
              <a:rPr sz="3200" b="1" spc="-5" dirty="0">
                <a:solidFill>
                  <a:srgbClr val="ED0E18"/>
                </a:solidFill>
                <a:latin typeface="Arial"/>
                <a:cs typeface="Arial"/>
              </a:rPr>
              <a:t>PP</a:t>
            </a:r>
            <a:r>
              <a:rPr sz="3200" b="1" dirty="0">
                <a:solidFill>
                  <a:srgbClr val="ED0E18"/>
                </a:solidFill>
                <a:latin typeface="Arial"/>
                <a:cs typeface="Arial"/>
              </a:rPr>
              <a:t>O</a:t>
            </a:r>
            <a:endParaRPr sz="3200">
              <a:latin typeface="Arial"/>
              <a:cs typeface="Arial"/>
            </a:endParaRPr>
          </a:p>
          <a:p>
            <a:pPr marL="12700" marR="277495">
              <a:lnSpc>
                <a:spcPct val="129800"/>
              </a:lnSpc>
              <a:spcBef>
                <a:spcPts val="10"/>
              </a:spcBef>
            </a:pPr>
            <a:r>
              <a:rPr sz="3200" b="1" spc="-5" dirty="0">
                <a:solidFill>
                  <a:srgbClr val="ED0E18"/>
                </a:solidFill>
                <a:latin typeface="Arial"/>
                <a:cs typeface="Arial"/>
              </a:rPr>
              <a:t>avviene  </a:t>
            </a:r>
            <a:r>
              <a:rPr sz="3200" b="1" dirty="0">
                <a:solidFill>
                  <a:srgbClr val="ED0E18"/>
                </a:solidFill>
                <a:latin typeface="Arial"/>
                <a:cs typeface="Arial"/>
              </a:rPr>
              <a:t>in </a:t>
            </a:r>
            <a:r>
              <a:rPr sz="3200" b="1" spc="-5" dirty="0">
                <a:solidFill>
                  <a:srgbClr val="ED0E18"/>
                </a:solidFill>
                <a:latin typeface="Arial"/>
                <a:cs typeface="Arial"/>
              </a:rPr>
              <a:t>modo  </a:t>
            </a:r>
            <a:r>
              <a:rPr sz="3200" b="1" spc="-10" dirty="0">
                <a:solidFill>
                  <a:srgbClr val="ED0E18"/>
                </a:solidFill>
                <a:latin typeface="Arial"/>
                <a:cs typeface="Arial"/>
              </a:rPr>
              <a:t>c</a:t>
            </a:r>
            <a:r>
              <a:rPr sz="3200" b="1" spc="-5" dirty="0">
                <a:solidFill>
                  <a:srgbClr val="ED0E18"/>
                </a:solidFill>
                <a:latin typeface="Arial"/>
                <a:cs typeface="Arial"/>
              </a:rPr>
              <a:t>o</a:t>
            </a:r>
            <a:r>
              <a:rPr sz="3200" b="1" spc="-15" dirty="0">
                <a:solidFill>
                  <a:srgbClr val="ED0E18"/>
                </a:solidFill>
                <a:latin typeface="Arial"/>
                <a:cs typeface="Arial"/>
              </a:rPr>
              <a:t>n</a:t>
            </a:r>
            <a:r>
              <a:rPr sz="3200" b="1" dirty="0">
                <a:solidFill>
                  <a:srgbClr val="ED0E18"/>
                </a:solidFill>
                <a:latin typeface="Arial"/>
                <a:cs typeface="Arial"/>
              </a:rPr>
              <a:t>t</a:t>
            </a:r>
            <a:r>
              <a:rPr sz="3200" b="1" spc="-5" dirty="0">
                <a:solidFill>
                  <a:srgbClr val="ED0E18"/>
                </a:solidFill>
                <a:latin typeface="Arial"/>
                <a:cs typeface="Arial"/>
              </a:rPr>
              <a:t>i</a:t>
            </a:r>
            <a:r>
              <a:rPr sz="3200" b="1" spc="-15" dirty="0">
                <a:solidFill>
                  <a:srgbClr val="ED0E18"/>
                </a:solidFill>
                <a:latin typeface="Arial"/>
                <a:cs typeface="Arial"/>
              </a:rPr>
              <a:t>nu</a:t>
            </a:r>
            <a:r>
              <a:rPr sz="3200" b="1" spc="-5" dirty="0">
                <a:solidFill>
                  <a:srgbClr val="ED0E18"/>
                </a:solidFill>
                <a:latin typeface="Arial"/>
                <a:cs typeface="Arial"/>
              </a:rPr>
              <a:t>o</a:t>
            </a:r>
            <a:r>
              <a:rPr sz="3200" b="1" dirty="0">
                <a:solidFill>
                  <a:srgbClr val="ED0E18"/>
                </a:solidFill>
                <a:latin typeface="Arial"/>
                <a:cs typeface="Arial"/>
              </a:rPr>
              <a:t>,</a:t>
            </a:r>
            <a:endParaRPr sz="3200">
              <a:latin typeface="Arial"/>
              <a:cs typeface="Arial"/>
            </a:endParaRPr>
          </a:p>
          <a:p>
            <a:pPr marL="12700" marR="5080">
              <a:lnSpc>
                <a:spcPct val="130000"/>
              </a:lnSpc>
            </a:pPr>
            <a:r>
              <a:rPr sz="3200" b="1" spc="-10" dirty="0">
                <a:solidFill>
                  <a:srgbClr val="ED0E18"/>
                </a:solidFill>
                <a:latin typeface="Arial"/>
                <a:cs typeface="Arial"/>
              </a:rPr>
              <a:t>graduale </a:t>
            </a:r>
            <a:r>
              <a:rPr sz="3200" b="1" dirty="0">
                <a:solidFill>
                  <a:srgbClr val="ED0E18"/>
                </a:solidFill>
                <a:latin typeface="Arial"/>
                <a:cs typeface="Arial"/>
              </a:rPr>
              <a:t>e  </a:t>
            </a:r>
            <a:r>
              <a:rPr sz="3200" b="1" spc="-10" dirty="0">
                <a:solidFill>
                  <a:srgbClr val="ED0E18"/>
                </a:solidFill>
                <a:latin typeface="Arial"/>
                <a:cs typeface="Arial"/>
              </a:rPr>
              <a:t>c</a:t>
            </a:r>
            <a:r>
              <a:rPr sz="3200" b="1" spc="-5" dirty="0">
                <a:solidFill>
                  <a:srgbClr val="ED0E18"/>
                </a:solidFill>
                <a:latin typeface="Arial"/>
                <a:cs typeface="Arial"/>
              </a:rPr>
              <a:t>oo</a:t>
            </a:r>
            <a:r>
              <a:rPr sz="3200" b="1" dirty="0">
                <a:solidFill>
                  <a:srgbClr val="ED0E18"/>
                </a:solidFill>
                <a:latin typeface="Arial"/>
                <a:cs typeface="Arial"/>
              </a:rPr>
              <a:t>r</a:t>
            </a:r>
            <a:r>
              <a:rPr sz="3200" b="1" spc="-5" dirty="0">
                <a:solidFill>
                  <a:srgbClr val="ED0E18"/>
                </a:solidFill>
                <a:latin typeface="Arial"/>
                <a:cs typeface="Arial"/>
              </a:rPr>
              <a:t>d</a:t>
            </a:r>
            <a:r>
              <a:rPr sz="3200" b="1" spc="-20" dirty="0">
                <a:solidFill>
                  <a:srgbClr val="ED0E18"/>
                </a:solidFill>
                <a:latin typeface="Arial"/>
                <a:cs typeface="Arial"/>
              </a:rPr>
              <a:t>i</a:t>
            </a:r>
            <a:r>
              <a:rPr sz="3200" b="1" spc="-15" dirty="0">
                <a:solidFill>
                  <a:srgbClr val="ED0E18"/>
                </a:solidFill>
                <a:latin typeface="Arial"/>
                <a:cs typeface="Arial"/>
              </a:rPr>
              <a:t>n</a:t>
            </a:r>
            <a:r>
              <a:rPr sz="3200" b="1" spc="-10" dirty="0">
                <a:solidFill>
                  <a:srgbClr val="ED0E18"/>
                </a:solidFill>
                <a:latin typeface="Arial"/>
                <a:cs typeface="Arial"/>
              </a:rPr>
              <a:t>a</a:t>
            </a:r>
            <a:r>
              <a:rPr sz="3200" b="1" dirty="0">
                <a:solidFill>
                  <a:srgbClr val="ED0E18"/>
                </a:solidFill>
                <a:latin typeface="Arial"/>
                <a:cs typeface="Arial"/>
              </a:rPr>
              <a:t>to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25531" y="2625851"/>
            <a:ext cx="3598164" cy="21701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083174" y="2697480"/>
            <a:ext cx="1429511" cy="41757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496443" y="3161790"/>
            <a:ext cx="2042795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>
              <a:lnSpc>
                <a:spcPct val="100600"/>
              </a:lnSpc>
              <a:spcBef>
                <a:spcPts val="85"/>
              </a:spcBef>
            </a:pPr>
            <a:r>
              <a:rPr sz="1800" b="1" spc="-5" dirty="0">
                <a:solidFill>
                  <a:srgbClr val="FF3200"/>
                </a:solidFill>
                <a:latin typeface="Tahoma"/>
                <a:cs typeface="Tahoma"/>
              </a:rPr>
              <a:t>Gli esperimenti</a:t>
            </a:r>
            <a:r>
              <a:rPr sz="1800" b="1" spc="-85" dirty="0">
                <a:solidFill>
                  <a:srgbClr val="FF3200"/>
                </a:solidFill>
                <a:latin typeface="Tahoma"/>
                <a:cs typeface="Tahoma"/>
              </a:rPr>
              <a:t> </a:t>
            </a:r>
            <a:r>
              <a:rPr sz="1800" b="1" spc="-5" dirty="0">
                <a:solidFill>
                  <a:srgbClr val="FF3200"/>
                </a:solidFill>
                <a:latin typeface="Tahoma"/>
                <a:cs typeface="Tahoma"/>
              </a:rPr>
              <a:t>di  Zernicka</a:t>
            </a:r>
            <a:r>
              <a:rPr sz="1800" b="1" spc="-15" dirty="0">
                <a:solidFill>
                  <a:srgbClr val="FF3200"/>
                </a:solidFill>
                <a:latin typeface="Tahoma"/>
                <a:cs typeface="Tahoma"/>
              </a:rPr>
              <a:t> </a:t>
            </a:r>
            <a:r>
              <a:rPr sz="1800" b="1" spc="-5" dirty="0">
                <a:solidFill>
                  <a:srgbClr val="FF3200"/>
                </a:solidFill>
                <a:latin typeface="Tahoma"/>
                <a:cs typeface="Tahoma"/>
              </a:rPr>
              <a:t>Goetz</a:t>
            </a:r>
            <a:endParaRPr sz="1800">
              <a:latin typeface="Tahoma"/>
              <a:cs typeface="Tahom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32644" y="5173469"/>
            <a:ext cx="4595495" cy="13989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lnSpc>
                <a:spcPct val="100099"/>
              </a:lnSpc>
              <a:spcBef>
                <a:spcPts val="95"/>
              </a:spcBef>
            </a:pPr>
            <a:r>
              <a:rPr sz="1800" b="1" spc="-5" dirty="0">
                <a:solidFill>
                  <a:srgbClr val="0065FF"/>
                </a:solidFill>
                <a:latin typeface="Arial"/>
                <a:cs typeface="Arial"/>
              </a:rPr>
              <a:t>Where your head and feet would sprout  and </a:t>
            </a:r>
            <a:r>
              <a:rPr sz="1800" b="1" dirty="0">
                <a:solidFill>
                  <a:srgbClr val="0065FF"/>
                </a:solidFill>
                <a:latin typeface="Arial"/>
                <a:cs typeface="Arial"/>
              </a:rPr>
              <a:t>which </a:t>
            </a:r>
            <a:r>
              <a:rPr sz="1800" b="1" spc="-5" dirty="0">
                <a:solidFill>
                  <a:srgbClr val="0065FF"/>
                </a:solidFill>
                <a:latin typeface="Arial"/>
                <a:cs typeface="Arial"/>
              </a:rPr>
              <a:t>side </a:t>
            </a:r>
            <a:r>
              <a:rPr sz="1800" b="1" dirty="0">
                <a:solidFill>
                  <a:srgbClr val="0065FF"/>
                </a:solidFill>
                <a:latin typeface="Arial"/>
                <a:cs typeface="Arial"/>
              </a:rPr>
              <a:t>would </a:t>
            </a:r>
            <a:r>
              <a:rPr sz="1800" b="1" spc="-5" dirty="0">
                <a:solidFill>
                  <a:srgbClr val="0065FF"/>
                </a:solidFill>
                <a:latin typeface="Arial"/>
                <a:cs typeface="Arial"/>
              </a:rPr>
              <a:t>form your back and  which your belly </a:t>
            </a:r>
            <a:r>
              <a:rPr sz="1800" b="1" spc="5" dirty="0">
                <a:solidFill>
                  <a:srgbClr val="0065FF"/>
                </a:solidFill>
                <a:latin typeface="Arial"/>
                <a:cs typeface="Arial"/>
              </a:rPr>
              <a:t>were </a:t>
            </a:r>
            <a:r>
              <a:rPr sz="1800" b="1" spc="-5" dirty="0">
                <a:solidFill>
                  <a:srgbClr val="0065FF"/>
                </a:solidFill>
                <a:latin typeface="Arial"/>
                <a:cs typeface="Arial"/>
              </a:rPr>
              <a:t>being defined </a:t>
            </a:r>
            <a:r>
              <a:rPr sz="1800" b="1" dirty="0">
                <a:solidFill>
                  <a:srgbClr val="0065FF"/>
                </a:solidFill>
                <a:latin typeface="Arial"/>
                <a:cs typeface="Arial"/>
              </a:rPr>
              <a:t>in  the </a:t>
            </a:r>
            <a:r>
              <a:rPr sz="1800" b="1" spc="-5" dirty="0">
                <a:solidFill>
                  <a:srgbClr val="0065FF"/>
                </a:solidFill>
                <a:latin typeface="Arial"/>
                <a:cs typeface="Arial"/>
              </a:rPr>
              <a:t>minutes and hours </a:t>
            </a:r>
            <a:r>
              <a:rPr sz="1800" b="1" spc="-10" dirty="0">
                <a:solidFill>
                  <a:srgbClr val="0065FF"/>
                </a:solidFill>
                <a:latin typeface="Arial"/>
                <a:cs typeface="Arial"/>
              </a:rPr>
              <a:t>after </a:t>
            </a:r>
            <a:r>
              <a:rPr sz="1800" b="1" spc="-5" dirty="0">
                <a:solidFill>
                  <a:srgbClr val="0065FF"/>
                </a:solidFill>
                <a:latin typeface="Arial"/>
                <a:cs typeface="Arial"/>
              </a:rPr>
              <a:t>egg and  sperm </a:t>
            </a:r>
            <a:r>
              <a:rPr sz="1800" b="1" dirty="0">
                <a:solidFill>
                  <a:srgbClr val="0065FF"/>
                </a:solidFill>
                <a:latin typeface="Arial"/>
                <a:cs typeface="Arial"/>
              </a:rPr>
              <a:t>unite </a:t>
            </a:r>
            <a:r>
              <a:rPr sz="1800" b="1" spc="-5" dirty="0">
                <a:solidFill>
                  <a:srgbClr val="0065FF"/>
                </a:solidFill>
                <a:latin typeface="Arial"/>
                <a:cs typeface="Arial"/>
              </a:rPr>
              <a:t>H. </a:t>
            </a:r>
            <a:r>
              <a:rPr sz="1800" b="1" spc="-10" dirty="0">
                <a:solidFill>
                  <a:srgbClr val="0065FF"/>
                </a:solidFill>
                <a:latin typeface="Arial"/>
                <a:cs typeface="Arial"/>
              </a:rPr>
              <a:t>Pearson </a:t>
            </a:r>
            <a:r>
              <a:rPr sz="1800" b="1" dirty="0">
                <a:solidFill>
                  <a:srgbClr val="0065FF"/>
                </a:solidFill>
                <a:latin typeface="Arial"/>
                <a:cs typeface="Arial"/>
              </a:rPr>
              <a:t>– </a:t>
            </a:r>
            <a:r>
              <a:rPr sz="1800" b="1" spc="-5" dirty="0">
                <a:solidFill>
                  <a:srgbClr val="0065FF"/>
                </a:solidFill>
                <a:latin typeface="Arial"/>
                <a:cs typeface="Arial"/>
              </a:rPr>
              <a:t>Nature,</a:t>
            </a:r>
            <a:r>
              <a:rPr sz="1800" b="1" spc="-15" dirty="0">
                <a:solidFill>
                  <a:srgbClr val="0065FF"/>
                </a:solidFill>
                <a:latin typeface="Arial"/>
                <a:cs typeface="Arial"/>
              </a:rPr>
              <a:t> </a:t>
            </a:r>
            <a:r>
              <a:rPr sz="1800" b="1" spc="-5" dirty="0">
                <a:solidFill>
                  <a:srgbClr val="0065FF"/>
                </a:solidFill>
                <a:latin typeface="Arial"/>
                <a:cs typeface="Arial"/>
              </a:rPr>
              <a:t>2002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4700" y="196850"/>
            <a:ext cx="9145523" cy="71628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75467" y="844296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1321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8999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05818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36169" y="844296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3111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07897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2372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37082" y="844296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6367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4045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56282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3293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5849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7431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951097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06692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176650" y="844296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243450" y="84429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1321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8999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05818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36169" y="850391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3111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07897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2372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37082" y="850391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6367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4045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56282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43293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658490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7431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951097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06692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176650" y="85039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944745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152009" y="850391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54864" y="0"/>
                </a:lnTo>
              </a:path>
              <a:path w="414654">
                <a:moveTo>
                  <a:pt x="91440" y="0"/>
                </a:moveTo>
                <a:lnTo>
                  <a:pt x="146304" y="0"/>
                </a:lnTo>
              </a:path>
              <a:path w="414654">
                <a:moveTo>
                  <a:pt x="188975" y="0"/>
                </a:moveTo>
                <a:lnTo>
                  <a:pt x="4145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65188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51321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8999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805818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36169" y="856488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207897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2372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37082" y="856488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6367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4045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756282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43293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658490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951097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06692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176650" y="85648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944745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152009" y="856488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54864" y="0"/>
                </a:lnTo>
              </a:path>
              <a:path w="414654">
                <a:moveTo>
                  <a:pt x="91440" y="0"/>
                </a:moveTo>
                <a:lnTo>
                  <a:pt x="146304" y="0"/>
                </a:lnTo>
              </a:path>
              <a:path w="414654">
                <a:moveTo>
                  <a:pt x="188975" y="0"/>
                </a:moveTo>
                <a:lnTo>
                  <a:pt x="4145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65188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238891" y="862583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1321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8999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05818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36169" y="862583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03111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07897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2372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37082" y="862583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6367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4045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756282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140330" y="86258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43293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658490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77431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51097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080138" y="841247"/>
            <a:ext cx="195072" cy="487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06692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176650" y="86258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183258" y="841247"/>
            <a:ext cx="213360" cy="548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432682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950842" y="8625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243450" y="862583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32795" y="868680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1321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68999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805818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336169" y="86868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031114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207897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32372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537082" y="868680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207642" y="86868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6367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4045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756282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43293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714122" y="841247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658490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774314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51097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6692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76650" y="868680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950842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145914" y="868680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7536" y="0"/>
                </a:moveTo>
                <a:lnTo>
                  <a:pt x="152400" y="0"/>
                </a:lnTo>
              </a:path>
              <a:path w="421004">
                <a:moveTo>
                  <a:pt x="195072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645786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51321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68999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805818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336169" y="87477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744602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548505" y="841247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031114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207897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32372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37082" y="874775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201546" y="87477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6367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64045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756282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43293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658490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774314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951097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06692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76650" y="87477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578986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50842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243450" y="87477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20603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1321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8999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805818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36169" y="88087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738506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31114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207897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32372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37082" y="880872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46367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64045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756282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43293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58490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74314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951097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6692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76650" y="880872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572890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243450" y="88087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1321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68999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805818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208154" y="8869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6169" y="886967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07897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32372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537082" y="886967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189353" y="88696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323465" y="88696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46367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64045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756282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140330" y="88696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43293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658490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951097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6692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76650" y="886967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95693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13981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243450" y="88696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639690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51321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68999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80581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2151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982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031114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2078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32372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53708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87845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5524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335658" y="8930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46367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64045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5628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14033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43293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65849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74314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9510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06692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22953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43268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139818" y="8930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24345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42633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08411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379099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51321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68999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80581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080138" y="8991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2151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982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26314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9700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031114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2078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32372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3708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87845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05524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341753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46367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64045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75628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14033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43293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65849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774314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9510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06692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316858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43268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6069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73138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24345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42633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633593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20231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38519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51321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68999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80581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22644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42151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5982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720218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90309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031114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2078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2372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53708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87845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05524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347850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46367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64045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75628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14033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43293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5849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774314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9510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06692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43268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55460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3748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963033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24345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42633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633593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02315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39129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51321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68999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80581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07404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232538" y="9113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42151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5982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72021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90919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031114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2078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2372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3708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87845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05524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46367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64045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75628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14033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43293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5849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774314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9510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06692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43268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55460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74357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7133721" y="9113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24345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42633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627497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51321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68999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80581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07404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2151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5982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9152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2078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32372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53708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87845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05524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353946" y="908303"/>
            <a:ext cx="60960" cy="121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46367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64045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75628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14033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31711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43293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6584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9510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06692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43268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184027" y="847344"/>
            <a:ext cx="280416" cy="207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74967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2762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4345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42633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7" name="object 327"/>
          <p:cNvGrpSpPr/>
          <p:nvPr/>
        </p:nvGrpSpPr>
        <p:grpSpPr>
          <a:xfrm>
            <a:off x="7603114" y="841247"/>
            <a:ext cx="152400" cy="134620"/>
            <a:chOff x="7603114" y="841247"/>
            <a:chExt cx="152400" cy="134620"/>
          </a:xfrm>
        </p:grpSpPr>
        <p:sp>
          <p:nvSpPr>
            <p:cNvPr id="328" name="object 328"/>
            <p:cNvSpPr/>
            <p:nvPr/>
          </p:nvSpPr>
          <p:spPr>
            <a:xfrm>
              <a:off x="7627498" y="91744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767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603114" y="841247"/>
              <a:ext cx="152400" cy="134111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7682362" y="917447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1" name="object 331"/>
          <p:cNvSpPr/>
          <p:nvPr/>
        </p:nvSpPr>
        <p:spPr>
          <a:xfrm>
            <a:off x="119621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39738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51321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68999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158874" y="896111"/>
            <a:ext cx="85344" cy="73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80581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07404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23253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42151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5982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71412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9152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031114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2078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32372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53708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87845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05524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171065" y="9235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360042" y="92354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46367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64045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75628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1403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3293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6584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774314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9510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06692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43268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548505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4967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9691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24345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4263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196219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1321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68999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80581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42151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5982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71412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92138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031114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2078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32372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708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87845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05524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360042" y="929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46367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64045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75628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14033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43293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65849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774314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9510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06692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43268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48505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755769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697522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12762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24345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42633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62140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190123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03483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1321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68999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0581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080138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2151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982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92138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2078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32372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370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87845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05524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16497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46367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64045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7562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1403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32320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3293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65849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9510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06692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286377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64326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75576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97522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1215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24345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4263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7621402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51321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68999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581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080138" y="94183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42151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5982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708025" y="932688"/>
            <a:ext cx="54864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2078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938650" y="841247"/>
            <a:ext cx="274320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32372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53708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87845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405524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164970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46367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64045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75628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14033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29306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43293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65849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9510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606692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628028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43268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6542409" y="932688"/>
            <a:ext cx="54864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6975226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121530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24345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42633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190123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409579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51321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68999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80581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080138" y="94792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4215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5982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708025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927482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0311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2078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32372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53708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87845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05524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164970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46367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64045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75628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14033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32930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43293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6584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7743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9510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06692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43268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542409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76186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24345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42633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15305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190123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09579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51321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68999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80581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42151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5982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708025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927482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3031114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2078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3237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53708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87845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05524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164970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46367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64045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75628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033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329306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43293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65849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774314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9510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0669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43268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542409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761866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9813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24345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42633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615305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190123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409579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513211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68999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805818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42151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59829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708025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927482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03111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0789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323721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537082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87845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05524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164970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463674" y="9601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756282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514033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329306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43293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565849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77431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95109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066921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43268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542409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761866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115433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24345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42633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51321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68999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805818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42151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59829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708025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03111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20789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32372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537082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87845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05524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463674" y="9662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756282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14033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43293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65849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77431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95109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06692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43268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542409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24345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42633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609209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184027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409579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51321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68999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805818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098425" y="97231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42151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598297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7019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92748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31114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32372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537082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87845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05524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415887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074042" y="890016"/>
            <a:ext cx="219456" cy="1523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4463674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756282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51403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532930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43293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565849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774314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06692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43268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53631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6186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98741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24345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4263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70065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18402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409579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51321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68999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805818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4215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5982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7019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2748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11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2078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32372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537082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87845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05524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140330" y="841247"/>
            <a:ext cx="243840" cy="29260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15887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463674" y="978408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756282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1403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532930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43293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565849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57743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59510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06692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43268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363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76186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24345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74263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603114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706745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184027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409579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51321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68999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805818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42151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598297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7019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748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111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32372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537082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87845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05524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15887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46367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756282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1403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532930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43293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65849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577431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06692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4370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43268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53631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76186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724345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74263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7603114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7706745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18402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409579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51321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68999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805818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4215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59829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7019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2748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11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20789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32372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537082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87845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05524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15887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463674" y="99060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158362" y="902208"/>
            <a:ext cx="219456" cy="1828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756282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1403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532930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543293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65849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57743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95109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06692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43268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5363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76186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724345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4263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18402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409579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51321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68999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805818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4215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59829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7019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92748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11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20789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32372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537082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1114" y="853439"/>
            <a:ext cx="231648" cy="28041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87845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05524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15887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463674" y="99669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756282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51403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32930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43293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565849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7743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595109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06692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774314" y="853439"/>
            <a:ext cx="231648" cy="28041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43268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5363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76186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24345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74263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7597018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184027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409579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51321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68999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805818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42151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598297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019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92748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111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32372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537082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87845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05524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15887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46367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756282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1403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32930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43293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65849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77431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606692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43268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53631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76186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24345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4263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71284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51321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68999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80581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42151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5982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111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2078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32372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53708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87845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05524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164970" y="10088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46367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64045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75628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14033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43293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65849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7431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9510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06692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43268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24345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42633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190123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409579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51321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68999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80581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42151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598297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8025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927482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111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134746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32372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53708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87845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05524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164970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446367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64045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75628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14033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329306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43293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65849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77431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877946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606692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643268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542409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761866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724345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742633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7590921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190123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409579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51321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68999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80581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42151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5982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708025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927482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111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2078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32372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53708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87845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05524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164970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446367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464045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475628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14033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329306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43293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65849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7431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9510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606692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643268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6542409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6761866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724345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742633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190123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51321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68999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80581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4215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982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708025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927482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11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2078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32372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53708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87845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05524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164970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360042" y="102717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46367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64045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475628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14033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329306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43293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65849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7743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9510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06692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20713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643268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6542409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6761866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724345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742633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190123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403483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519307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80581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2151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98297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708025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92138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111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146938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323721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53708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87845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405524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416497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446367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64045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75628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1403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329306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3293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6584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77431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890138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7566538" y="987552"/>
            <a:ext cx="225552" cy="85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6066921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6201033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643268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654240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675576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724345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74263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519307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689994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80581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2447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215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598297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708025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92138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11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146938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323721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53708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87845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405524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446367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64045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6993514" y="975360"/>
            <a:ext cx="164591" cy="731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475628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1403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43293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6584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7743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890138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6066921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643268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654240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675576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7011802" y="103936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724345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74263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7578730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519307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689994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80581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06185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2447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42151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598297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111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153034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323721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53708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87845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05524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171065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446367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464045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475628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1403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43293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65849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77431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896233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6066921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643268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7084954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724345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74263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7578730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519307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689994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80581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2067946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22447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24215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2598297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271412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29152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11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323721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53708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87845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405524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4171065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435394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446367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464045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75628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1403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323209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43293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6584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7743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066921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43268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548505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74967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724345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74263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519307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89994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80581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206794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2447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4215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598297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11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159130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323721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5370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87845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05524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347850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46367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64045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7562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51403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53171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543293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565849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57743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5902330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6066921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64326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7017897" y="105765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724345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74263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7572633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51930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80581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067946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244730" y="10637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242151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59829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90919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111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165225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323721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53708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87845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405524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46367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64045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75628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701930" y="93878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14033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43293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565849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577431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5908426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6066921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643268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674357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724345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742633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8389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8058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6536314" y="93878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06794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42151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59829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903097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111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323721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53708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87845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405524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46367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464045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75628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14033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3110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190123" y="1036319"/>
            <a:ext cx="268224" cy="548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43293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65849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77431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6066921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6170553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643268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673748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724345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742633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08411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67780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80581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42151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598297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111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171322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323721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53708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87845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05524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329562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46367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464045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475628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514033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43293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565849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77431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914521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6066921" y="10759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54864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643268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724345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742633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67170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80581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074042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4215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598297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11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323721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53708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87845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05524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46367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164970" y="1030224"/>
            <a:ext cx="249936" cy="103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64045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75628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514033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543293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565849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57743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6066921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643268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7017897" y="1048511"/>
            <a:ext cx="115824" cy="853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724345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742633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348619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25402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805818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080138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4215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598297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732410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72618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11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177418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323721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537082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87845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4055242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195450" y="108813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46367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64045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756282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5140330" y="10881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543293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565849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57743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5920618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066921" y="1088136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6566793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6707002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7030090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724345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742633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220603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531498" y="1094232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805818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4215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598297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738506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11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183514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323721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537082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87845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055242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46367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64045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756282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543293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565849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57743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5926714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6066921" y="1094232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6572890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724345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742633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93" name="object 1193"/>
          <p:cNvGrpSpPr/>
          <p:nvPr/>
        </p:nvGrpSpPr>
        <p:grpSpPr>
          <a:xfrm>
            <a:off x="1805818" y="1066800"/>
            <a:ext cx="487680" cy="73660"/>
            <a:chOff x="1805818" y="1066800"/>
            <a:chExt cx="487680" cy="73660"/>
          </a:xfrm>
        </p:grpSpPr>
        <p:sp>
          <p:nvSpPr>
            <p:cNvPr id="1194" name="object 1194"/>
            <p:cNvSpPr/>
            <p:nvPr/>
          </p:nvSpPr>
          <p:spPr>
            <a:xfrm>
              <a:off x="2074042" y="1066800"/>
              <a:ext cx="219456" cy="73151"/>
            </a:xfrm>
            <a:prstGeom prst="rect">
              <a:avLst/>
            </a:prstGeom>
            <a:blipFill>
              <a:blip r:embed="rId2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805818" y="1100328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0" y="0"/>
                  </a:moveTo>
                  <a:lnTo>
                    <a:pt x="225552" y="0"/>
                  </a:lnTo>
                </a:path>
                <a:path w="475614">
                  <a:moveTo>
                    <a:pt x="280415" y="0"/>
                  </a:moveTo>
                  <a:lnTo>
                    <a:pt x="475487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6" name="object 1196"/>
          <p:cNvSpPr/>
          <p:nvPr/>
        </p:nvSpPr>
        <p:spPr>
          <a:xfrm>
            <a:off x="24215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598297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44602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11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323721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19307" y="1030224"/>
            <a:ext cx="225550" cy="1097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537082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87845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055242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46367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64045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756282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543293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565849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57743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6066921" y="1100327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6578986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7036186" y="1100327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724345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742633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7737226" y="1066800"/>
            <a:ext cx="79248" cy="670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805818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092330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4215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598297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50697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11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189610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7542154" y="1072896"/>
            <a:ext cx="79248" cy="609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323721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537082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87845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055242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213738" y="110642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46367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64045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56282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543293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565849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57743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5932809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6066921" y="1106424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6585081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7036186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724345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742633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7554345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774941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805818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098425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4215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598297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56794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11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323721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537082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87845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055242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46367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64045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756282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5140330" y="1112519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543293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565849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7743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6066921" y="1112519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6591178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724345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742633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7755514" y="11125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805818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4215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598297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11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195706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323721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537082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87845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4055242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226699" y="1097280"/>
            <a:ext cx="243840" cy="609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4232026" y="11186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446367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64045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756282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543293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565849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57743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5938906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6066921" y="1118616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7042281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724345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742633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754825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77555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805818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116714" y="11247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4215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598297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11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2018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323721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537082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87845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55242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46367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64045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756282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5140330" y="1124711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543293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565849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57743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59450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6066921" y="1124711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704228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724345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742633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754825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805818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4215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598297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793369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11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323721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537082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87845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055242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46367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64045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756282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543293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565849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57743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6066921" y="1130808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6627754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724345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742633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 txBox="1"/>
          <p:nvPr/>
        </p:nvSpPr>
        <p:spPr>
          <a:xfrm>
            <a:off x="1157612" y="1855722"/>
            <a:ext cx="8275320" cy="535495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  <a:tabLst>
                <a:tab pos="354965" algn="l"/>
              </a:tabLst>
            </a:pPr>
            <a:r>
              <a:rPr sz="1700" spc="125" dirty="0">
                <a:solidFill>
                  <a:srgbClr val="F0A22D"/>
                </a:solidFill>
                <a:latin typeface="Verdana"/>
                <a:cs typeface="Verdana"/>
              </a:rPr>
              <a:t>×	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Quando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inizia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la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vita di un essere</a:t>
            </a:r>
            <a:r>
              <a:rPr sz="2400" b="1" spc="-4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umano?</a:t>
            </a:r>
            <a:endParaRPr sz="2400" dirty="0">
              <a:latin typeface="Arial"/>
              <a:cs typeface="Arial"/>
            </a:endParaRPr>
          </a:p>
          <a:p>
            <a:pPr marL="355600" marR="265430" indent="-342900">
              <a:lnSpc>
                <a:spcPct val="100000"/>
              </a:lnSpc>
              <a:spcBef>
                <a:spcPts val="560"/>
              </a:spcBef>
              <a:tabLst>
                <a:tab pos="354965" algn="l"/>
              </a:tabLst>
            </a:pPr>
            <a:r>
              <a:rPr sz="1700" spc="125" dirty="0">
                <a:solidFill>
                  <a:srgbClr val="F0A22D"/>
                </a:solidFill>
                <a:latin typeface="Verdana"/>
                <a:cs typeface="Verdana"/>
              </a:rPr>
              <a:t>×	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Essere umano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persona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coincidono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o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sono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concetti  separati?</a:t>
            </a:r>
            <a:endParaRPr sz="2400" dirty="0">
              <a:latin typeface="Arial"/>
              <a:cs typeface="Arial"/>
            </a:endParaRPr>
          </a:p>
          <a:p>
            <a:pPr marL="355600" marR="137795" indent="-342900">
              <a:lnSpc>
                <a:spcPct val="100000"/>
              </a:lnSpc>
              <a:spcBef>
                <a:spcPts val="565"/>
              </a:spcBef>
              <a:tabLst>
                <a:tab pos="354965" algn="l"/>
                <a:tab pos="2517140" algn="l"/>
              </a:tabLst>
            </a:pPr>
            <a:r>
              <a:rPr sz="1700" spc="125" dirty="0">
                <a:solidFill>
                  <a:srgbClr val="F0A22D"/>
                </a:solidFill>
                <a:latin typeface="Verdana"/>
                <a:cs typeface="Verdana"/>
              </a:rPr>
              <a:t>×	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Quando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inizia	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quando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finisce il diritto alla vita di un  essere umano?</a:t>
            </a:r>
            <a:endParaRPr sz="24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  <a:tabLst>
                <a:tab pos="354965" algn="l"/>
              </a:tabLst>
            </a:pPr>
            <a:r>
              <a:rPr sz="1700" spc="125" dirty="0">
                <a:solidFill>
                  <a:srgbClr val="F0A22D"/>
                </a:solidFill>
                <a:latin typeface="Verdana"/>
                <a:cs typeface="Verdana"/>
              </a:rPr>
              <a:t>×	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Gli esseri umani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hanno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tutti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lo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stesso diritto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di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vivere?</a:t>
            </a:r>
            <a:endParaRPr sz="2400" dirty="0">
              <a:latin typeface="Arial"/>
              <a:cs typeface="Arial"/>
            </a:endParaRPr>
          </a:p>
          <a:p>
            <a:pPr marL="355600" marR="123825" indent="-342900">
              <a:lnSpc>
                <a:spcPts val="2870"/>
              </a:lnSpc>
              <a:spcBef>
                <a:spcPts val="680"/>
              </a:spcBef>
              <a:tabLst>
                <a:tab pos="354965" algn="l"/>
              </a:tabLst>
            </a:pPr>
            <a:r>
              <a:rPr sz="1700" spc="125" dirty="0">
                <a:solidFill>
                  <a:srgbClr val="F0A22D"/>
                </a:solidFill>
                <a:latin typeface="Verdana"/>
                <a:cs typeface="Verdana"/>
              </a:rPr>
              <a:t>×	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Un embrione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un essere umano? Un feto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un essere  umano?</a:t>
            </a:r>
            <a:endParaRPr sz="24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  <a:tabLst>
                <a:tab pos="354965" algn="l"/>
              </a:tabLst>
            </a:pPr>
            <a:r>
              <a:rPr sz="1700" spc="125" dirty="0">
                <a:solidFill>
                  <a:srgbClr val="F0A22D"/>
                </a:solidFill>
                <a:latin typeface="Verdana"/>
                <a:cs typeface="Verdana"/>
              </a:rPr>
              <a:t>×	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Un embrione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una persona?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Un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feto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una</a:t>
            </a:r>
            <a:r>
              <a:rPr sz="2400" b="1" spc="-2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persona?</a:t>
            </a:r>
            <a:endParaRPr sz="2400" dirty="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565"/>
              </a:spcBef>
              <a:tabLst>
                <a:tab pos="354965" algn="l"/>
              </a:tabLst>
            </a:pPr>
            <a:r>
              <a:rPr sz="1700" spc="125" dirty="0">
                <a:solidFill>
                  <a:srgbClr val="F0A22D"/>
                </a:solidFill>
                <a:latin typeface="Verdana"/>
                <a:cs typeface="Verdana"/>
              </a:rPr>
              <a:t>×	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giusto eliminare gli embrioni difettosi?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giusto  crioconservarli?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giusto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usarli come riserva di cellule  staminali?</a:t>
            </a:r>
            <a:endParaRPr sz="24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  <a:tabLst>
                <a:tab pos="354965" algn="l"/>
              </a:tabLst>
            </a:pPr>
            <a:r>
              <a:rPr sz="1700" spc="125" dirty="0">
                <a:solidFill>
                  <a:srgbClr val="F0A22D"/>
                </a:solidFill>
                <a:latin typeface="Verdana"/>
                <a:cs typeface="Verdana"/>
              </a:rPr>
              <a:t>×	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La legge </a:t>
            </a:r>
            <a:r>
              <a:rPr sz="2400" b="1" spc="-10" dirty="0">
                <a:solidFill>
                  <a:srgbClr val="FF0000"/>
                </a:solidFill>
                <a:latin typeface="Arial"/>
                <a:cs typeface="Arial"/>
              </a:rPr>
              <a:t>194 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è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una legge</a:t>
            </a:r>
            <a:r>
              <a:rPr sz="2400" b="1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0000"/>
                </a:solidFill>
                <a:latin typeface="Arial"/>
                <a:cs typeface="Arial"/>
              </a:rPr>
              <a:t>giusta?</a:t>
            </a:r>
            <a:endParaRPr sz="24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75467" y="60045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13211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89994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05818" y="600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36169" y="60045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31114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07897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23721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37082" y="600455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63674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40458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56282" y="600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32938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58490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74314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951097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066921" y="600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176650" y="60045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243450" y="6004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13211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89994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05818" y="60655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36169" y="606551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31114" y="60655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07897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23721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37082" y="606551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63674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40458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56282" y="60655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432938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658490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74314" y="60655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951097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066921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176650" y="60655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944745" y="6065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152009" y="606551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54864" y="0"/>
                </a:lnTo>
              </a:path>
              <a:path w="414654">
                <a:moveTo>
                  <a:pt x="91440" y="0"/>
                </a:moveTo>
                <a:lnTo>
                  <a:pt x="146304" y="0"/>
                </a:lnTo>
              </a:path>
              <a:path w="414654">
                <a:moveTo>
                  <a:pt x="188975" y="0"/>
                </a:moveTo>
                <a:lnTo>
                  <a:pt x="4145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651881" y="60655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513211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89994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805818" y="61264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36169" y="612648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207897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23721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37082" y="612648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63674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40458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756282" y="61264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432938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658490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951097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066921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176650" y="61264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944745" y="6126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152009" y="612648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54864" y="0"/>
                </a:lnTo>
              </a:path>
              <a:path w="414654">
                <a:moveTo>
                  <a:pt x="91440" y="0"/>
                </a:moveTo>
                <a:lnTo>
                  <a:pt x="146304" y="0"/>
                </a:lnTo>
              </a:path>
              <a:path w="414654">
                <a:moveTo>
                  <a:pt x="188975" y="0"/>
                </a:moveTo>
                <a:lnTo>
                  <a:pt x="4145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651881" y="61264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238891" y="618744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13211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89994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05818" y="61874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36169" y="618744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031114" y="618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07897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23721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37082" y="618744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63674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40458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756282" y="61874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140330" y="618744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432938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658490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774314" y="618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51097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080138" y="597408"/>
            <a:ext cx="195072" cy="487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066921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176650" y="61874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183258" y="597408"/>
            <a:ext cx="213360" cy="548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432682" y="618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950842" y="6187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243450" y="61874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32795" y="624840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13211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689994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805818" y="62484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336169" y="62484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031114" y="62484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207897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323721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537082" y="624840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207642" y="62484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63674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40458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756282" y="62484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432938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714122" y="597408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658490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774314" y="62484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51097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66921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76650" y="624840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950842" y="6248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145914" y="624840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7536" y="0"/>
                </a:moveTo>
                <a:lnTo>
                  <a:pt x="152400" y="0"/>
                </a:lnTo>
              </a:path>
              <a:path w="421004">
                <a:moveTo>
                  <a:pt x="195072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645786" y="62484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513211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689994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805818" y="63093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336169" y="630936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744602" y="63093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548505" y="597408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031114" y="6309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207897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323721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37082" y="630936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201546" y="630936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63674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640458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756282" y="63093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432938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658490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774314" y="6309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951097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066921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76650" y="630936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578986" y="63093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50842" y="630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243450" y="6309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20603" y="63703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13211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89994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805818" y="63703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36169" y="637031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738506" y="63703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31114" y="63703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207897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323721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37082" y="637031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463674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640458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756282" y="63703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432938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58490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74314" y="63703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951097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66921" y="6370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76650" y="63703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572890" y="63703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243450" y="637031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13211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689994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805818" y="64312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208154" y="64312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6169" y="643127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07897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323721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537082" y="643127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189353" y="64312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323465" y="64312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463674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640458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756282" y="64312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140330" y="64312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432938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658490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951097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66921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76650" y="643127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956938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139818" y="643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243450" y="64312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639690" y="64312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513211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689994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805818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21514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98297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031114" y="64922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207897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323721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537082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878458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55242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335658" y="64922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463674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640458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56282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140330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432938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658490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74314" y="64922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951097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066921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22953" y="6492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432682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139818" y="6492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243450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426330" y="6492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08411" y="655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379099" y="655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513211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689994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805818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080138" y="655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21514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98297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26314" y="655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97002" y="655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031114" y="6553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207897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323721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37082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878458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055242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341753" y="655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463674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640458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756282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140330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432938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658490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774314" y="6553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951097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066921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316858" y="655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432682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60697" y="655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731386" y="655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243450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426330" y="655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633593" y="65531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202315" y="661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385195" y="661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513211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689994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805818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226442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421514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598297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720218" y="661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903097" y="661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031114" y="6614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207897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23721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537082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878458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055242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347850" y="661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463674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640458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756282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140330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432938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58490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774314" y="6614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951097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066921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432682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554602" y="661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37481" y="661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963033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243450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426330" y="661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633593" y="661416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02315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391291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513211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689994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805818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074042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232538" y="66751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421514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598297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720218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909194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031114" y="66751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207897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23721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37082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878458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055242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463674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640458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756282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140330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432938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58490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774314" y="66751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951097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066921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432682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554602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743578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7133721" y="66751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243450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426330" y="66751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627497" y="66751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513211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689994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805818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074042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21514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598297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915290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207897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323721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537082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878458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055242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353946" y="664463"/>
            <a:ext cx="60960" cy="121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463674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640458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756282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140330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317114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432938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658490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951097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066921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432682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749674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184027" y="603504"/>
            <a:ext cx="280416" cy="207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27626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43450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426330" y="673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627497" y="67360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196219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603114" y="597408"/>
            <a:ext cx="152400" cy="134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397387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513211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689994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805818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074042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158874" y="652272"/>
            <a:ext cx="85344" cy="73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232538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21514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598297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714122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915290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031114" y="67970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207897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323721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537082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878458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055242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171065" y="67970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360042" y="67970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463674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640458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756282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140330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32938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658490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774314" y="67970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951097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066921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432682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548505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49674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969130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243450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426330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974969" y="67970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196219" y="685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13211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689994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805818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421514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598297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714122" y="685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921386" y="685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031114" y="685800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207897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323721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37082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878458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055242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360042" y="6858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463674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640458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756282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140330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32938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658490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774314" y="685800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951097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066921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432682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48505" y="685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755769" y="685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975226" y="685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127626" y="685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243450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426330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621402" y="685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974969" y="685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190123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03483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13211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689994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05818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080138" y="69189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21514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98297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921386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207897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323721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37082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878458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055242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164970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463674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640458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756282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140330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323209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32938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658490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951097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066921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286377" y="69189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6432682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755769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975226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121530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243450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426330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7621402" y="69189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7974969" y="69189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513211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689994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805818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080138" y="69799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421514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598297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708025" y="688848"/>
            <a:ext cx="54864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207897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323721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938650" y="597408"/>
            <a:ext cx="274320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537082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878458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055242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164970" y="6979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463674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640458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756282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140330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329306" y="6979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432938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658490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951097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6066921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280282" y="697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6432682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6542409" y="688848"/>
            <a:ext cx="54864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6975226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121530" y="6979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243450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426330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74969" y="697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190123" y="7040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409579" y="7040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513211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689994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805818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080138" y="70408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421514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598297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708025" y="7040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927482" y="7040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031114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207897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23721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537082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878458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055242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164970" y="7040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463674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640458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756282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140330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329306" y="7040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432938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658490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774314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951097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066921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432682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542409" y="7040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761866" y="7040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243450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426330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15305" y="7040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974969" y="7040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190123" y="710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09579" y="710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13211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689994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805818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421514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598297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708025" y="710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927482" y="710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031114" y="7101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207897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323721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537082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878458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055242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164970" y="710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463674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640458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756282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140330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329306" y="710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432938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658490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774314" y="7101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951097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066921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432682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542409" y="710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761866" y="710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981321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243450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426330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615305" y="7101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974969" y="710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190123" y="7162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409579" y="7162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513211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689994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805818" y="716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421514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598297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708025" y="7162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927482" y="7162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31114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07897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323721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537082" y="716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878458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055242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164970" y="7162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463674" y="71628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756282" y="71628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140330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329306" y="7162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432938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658490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774314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951097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066921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432682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542409" y="7162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761866" y="7162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115433" y="7162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243450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426330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974969" y="716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513211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689994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805818" y="72237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421514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598297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708025" y="7223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031114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207897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323721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537082" y="72237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878458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055242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463674" y="72237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756282" y="72237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140330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432938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658490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774314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951097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066921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432682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542409" y="7223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243450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426330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609209" y="7223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974969" y="7223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184027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409579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513211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689994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805818" y="728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098425" y="728472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421514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598297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701930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927482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31114" y="7284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323721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537082" y="728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878458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055242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074042" y="646176"/>
            <a:ext cx="219456" cy="1523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158874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463674" y="7284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756282" y="7284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140330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329306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432938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658490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774314" y="72847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066921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432682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536314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761866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987418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243450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426330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700650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974969" y="728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184027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409579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513211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689994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805818" y="73456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421514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598297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701930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927482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1114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207897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5140330" y="597408"/>
            <a:ext cx="243840" cy="29260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323721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537082" y="73456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878458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055242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158874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463674" y="734568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756282" y="73456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140330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329306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432938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658490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774314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951097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066921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432682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6314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761866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243450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426330" y="73456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603114" y="73456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706745" y="73456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184027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409579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513211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689994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805818" y="74066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421514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598297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701930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27482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1114" y="7406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323721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537082" y="74066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878458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055242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158874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463674" y="7406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756282" y="74066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140330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329306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432938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658490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774314" y="7406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066921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43706" y="740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2682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536314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761866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7243450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7426330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603114" y="740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706745" y="740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184027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409579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13211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689994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805818" y="74675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421514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598297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701930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927482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1114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207897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323721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537082" y="74675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878458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158362" y="658368"/>
            <a:ext cx="219456" cy="1828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055242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158874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463674" y="74675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756282" y="74675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140330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329306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432938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658490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774314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951097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066921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432682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536314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761866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7243450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426330" y="74675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184027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409579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513211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689994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805818" y="7528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421514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598297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701930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927482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1114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6" name="object 726"/>
          <p:cNvGrpSpPr/>
          <p:nvPr/>
        </p:nvGrpSpPr>
        <p:grpSpPr>
          <a:xfrm>
            <a:off x="3031114" y="609600"/>
            <a:ext cx="231775" cy="280670"/>
            <a:chOff x="3031114" y="609600"/>
            <a:chExt cx="231775" cy="280670"/>
          </a:xfrm>
        </p:grpSpPr>
        <p:sp>
          <p:nvSpPr>
            <p:cNvPr id="727" name="object 727"/>
            <p:cNvSpPr/>
            <p:nvPr/>
          </p:nvSpPr>
          <p:spPr>
            <a:xfrm>
              <a:off x="3207898" y="75285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3031114" y="609600"/>
              <a:ext cx="231648" cy="280415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9" name="object 729"/>
          <p:cNvSpPr/>
          <p:nvPr/>
        </p:nvSpPr>
        <p:spPr>
          <a:xfrm>
            <a:off x="3323721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537082" y="7528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878458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055242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158874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463674" y="7528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756282" y="7528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140330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329306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432938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658490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774314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1" name="object 741"/>
          <p:cNvGrpSpPr/>
          <p:nvPr/>
        </p:nvGrpSpPr>
        <p:grpSpPr>
          <a:xfrm>
            <a:off x="5774314" y="609600"/>
            <a:ext cx="231775" cy="280670"/>
            <a:chOff x="5774314" y="609600"/>
            <a:chExt cx="231775" cy="280670"/>
          </a:xfrm>
        </p:grpSpPr>
        <p:sp>
          <p:nvSpPr>
            <p:cNvPr id="742" name="object 742"/>
            <p:cNvSpPr/>
            <p:nvPr/>
          </p:nvSpPr>
          <p:spPr>
            <a:xfrm>
              <a:off x="5951098" y="75285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5774314" y="609600"/>
              <a:ext cx="231648" cy="280415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4" name="object 744"/>
          <p:cNvSpPr/>
          <p:nvPr/>
        </p:nvSpPr>
        <p:spPr>
          <a:xfrm>
            <a:off x="6066921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432682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536314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761866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243450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426330" y="752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597018" y="752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184027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409579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513211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689994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805818" y="75895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421514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598297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01930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927482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1114" y="75895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323721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537082" y="75895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878458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055242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158874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463674" y="75895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4756282" y="75895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140330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329306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432938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658490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774314" y="75895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6066921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6432682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6536314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6761866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243450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426330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712842" y="7589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513211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689994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805818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421514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598297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1114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207897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323721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537082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878458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055242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164970" y="76504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463674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640458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756282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140330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432938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658490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74314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951097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066921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6432682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243450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7426330" y="76504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190123" y="771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409579" y="771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513211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689994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805818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421514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598297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708025" y="771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927482" y="771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1114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134746" y="77114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323721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537082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878458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055242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164970" y="771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463674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640458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756282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140330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329306" y="771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432938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658490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74314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877946" y="77114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6066921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6432682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542409" y="771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761866" y="771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7243450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7426330" y="771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7590921" y="7711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190123" y="7772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409579" y="7772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513211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689994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805818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421514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598297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708025" y="7772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927482" y="7772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1114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207897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323721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537082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878458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055242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164970" y="7772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463674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640458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756282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140330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329306" y="7772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32938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658490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774314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951097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066921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6432682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6542409" y="7772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761866" y="7772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7243450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7426330" y="77724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190123" y="7833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513211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689994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805818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421514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98297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708025" y="7833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927482" y="7833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1114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207897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323721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537082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878458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055242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164970" y="7833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360042" y="7833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463674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640458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4756282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140330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329306" y="7833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32938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658490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774314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951097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6066921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6207130" y="783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432682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6542409" y="7833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6761866" y="7833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7243450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7426330" y="783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190123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403483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519307" y="78943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805818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21514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598297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708025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921386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1114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146938" y="78943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323721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537082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878458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4055242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4164970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4463674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4640458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4756282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140330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329306" y="78943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32938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658490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774314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890138" y="78943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566538" y="743712"/>
            <a:ext cx="225552" cy="85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6066921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6201033" y="78943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6432682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6542409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6755769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7243450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7426330" y="78943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519307" y="7955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689994" y="7955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805818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244730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21514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598297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708025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921386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1114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146938" y="7955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323721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537082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878458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4055242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463674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640458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6993514" y="731519"/>
            <a:ext cx="164591" cy="731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756282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0330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432938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658490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774314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890138" y="79552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6066921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6432682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6542409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6755769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7011802" y="79552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7243450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7426330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7578730" y="79552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519307" y="8016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689994" y="8016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805818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061850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244730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421514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598297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1114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153034" y="80162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323721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537082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878458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4055242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4171065" y="8016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4463674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4640458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4756282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0330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432938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658490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774314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896233" y="80162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6066921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6432682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7084954" y="8016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7243450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7426330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7578730" y="8016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519307" y="8077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89994" y="8077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805818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067946" y="8077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244730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421514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598297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714122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915290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1114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323721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537082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878458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055242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171065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353946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463674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640458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756282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140330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323209" y="8077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432938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658490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74314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6066921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6432682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6548505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6749674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7243450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7426330" y="807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519307" y="8138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89994" y="8138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805818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067946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244730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421514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598297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1114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159130" y="81381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323721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537082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878458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055242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347850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463674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640458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756282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140330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317114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432938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658490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774314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902330" y="813816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6066921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6432682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7017897" y="81381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7243450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7426330" y="813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7572633" y="8138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519307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805818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067946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244730" y="8199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421514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598297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909194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1114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165225" y="8199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323721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537082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878458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055242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463674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640458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756282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5140330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701930" y="694944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5432938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5658490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5774314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5908426" y="8199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6066921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6432682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6743578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7243450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7426330" y="819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683897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805818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067946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6536314" y="694944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421514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598297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903097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1114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323721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537082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878458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055242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463674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640458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756282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140330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11018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190123" y="792480"/>
            <a:ext cx="268224" cy="548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432938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658490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774314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6066921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6170553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6432682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6737481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7243450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7426330" y="826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08411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77802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805818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421514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598297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1114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171322" y="8321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323721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537082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878458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055242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329562" y="8321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463674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640458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756282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140330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432938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658490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774314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914521" y="8321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6066921" y="832103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54864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6432682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7243450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7426330" y="832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671706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805818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074042" y="8382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421514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598297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1114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323721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537082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878458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055242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463674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640458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756282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164970" y="786383"/>
            <a:ext cx="249936" cy="103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40330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432938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658490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774314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6066921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6432682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7243450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7017897" y="804672"/>
            <a:ext cx="115824" cy="853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7426330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7974969" y="838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348619" y="84429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525402" y="84429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805818" y="844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080138" y="84429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42151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598297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732410" y="8442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72618" y="8442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111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177418" y="84429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32372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537082" y="844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87845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055242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195450" y="84429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46367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64045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756282" y="8442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5140330" y="8442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543293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565849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577431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5920618" y="84429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6066921" y="844296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6566793" y="8442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6707002" y="8442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7030090" y="84429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724345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742633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974969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20603" y="8503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31498" y="850391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805818" y="850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42151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598297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738506" y="8503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111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183514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32372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537082" y="850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87845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055242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46367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64045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756282" y="8503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543293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5658490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577431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5926714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6066921" y="850391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6572890" y="8503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7243450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7426330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7974969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5" name="object 1205"/>
          <p:cNvGrpSpPr/>
          <p:nvPr/>
        </p:nvGrpSpPr>
        <p:grpSpPr>
          <a:xfrm>
            <a:off x="1805818" y="822960"/>
            <a:ext cx="487680" cy="73660"/>
            <a:chOff x="1805818" y="822960"/>
            <a:chExt cx="487680" cy="73660"/>
          </a:xfrm>
        </p:grpSpPr>
        <p:sp>
          <p:nvSpPr>
            <p:cNvPr id="1206" name="object 1206"/>
            <p:cNvSpPr/>
            <p:nvPr/>
          </p:nvSpPr>
          <p:spPr>
            <a:xfrm>
              <a:off x="2074042" y="822960"/>
              <a:ext cx="219456" cy="73151"/>
            </a:xfrm>
            <a:prstGeom prst="rect">
              <a:avLst/>
            </a:prstGeom>
            <a:blipFill>
              <a:blip r:embed="rId2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805818" y="856488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0" y="0"/>
                  </a:moveTo>
                  <a:lnTo>
                    <a:pt x="225552" y="0"/>
                  </a:lnTo>
                </a:path>
                <a:path w="475614">
                  <a:moveTo>
                    <a:pt x="280415" y="0"/>
                  </a:moveTo>
                  <a:lnTo>
                    <a:pt x="475487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8" name="object 1208"/>
          <p:cNvSpPr/>
          <p:nvPr/>
        </p:nvSpPr>
        <p:spPr>
          <a:xfrm>
            <a:off x="242151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598297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744602" y="85648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111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32372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537082" y="8564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519307" y="786383"/>
            <a:ext cx="225550" cy="1097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87845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055242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46367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64045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756282" y="8564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543293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658490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77431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6066921" y="856488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6578986" y="85648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7036186" y="856488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7243450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7426330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7974969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7737226" y="822960"/>
            <a:ext cx="79248" cy="670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805818" y="86258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092330" y="86258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42151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598297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50697" y="86258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111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7542154" y="829055"/>
            <a:ext cx="79248" cy="609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189610" y="86258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32372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537082" y="86258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87845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055242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213738" y="862583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46367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64045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756282" y="86258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543293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5658490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577431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5932809" y="86258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6066921" y="862583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6585081" y="86258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7036186" y="862583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7243450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7426330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7554345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774941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7974969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805818" y="86868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098425" y="86868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42151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598297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56794" y="86868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111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32372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37082" y="86868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87845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55242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46367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64045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756282" y="86868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5140330" y="868680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543293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5658490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577431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066921" y="868680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591178" y="86868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7243450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7426330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7755514" y="8686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7974969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805818" y="8747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42151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598297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111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195706" y="87477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32372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537082" y="8747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87845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55242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226699" y="853439"/>
            <a:ext cx="243840" cy="609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232026" y="874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46367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64045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756282" y="8747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543293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5658490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577431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5938906" y="87477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6066921" y="874775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7042281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7243450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7426330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7548250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775551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7974969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805818" y="8808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116714" y="8808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42151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598297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111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201802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2372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537082" y="8808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87845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55242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46367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64045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756282" y="8808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5140330" y="880872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543293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5658490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577431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5945002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6066921" y="880872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7042281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7243450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7426330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7548250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7974969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805818" y="8869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42151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98297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793369" y="88696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111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32372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537082" y="8869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87845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55242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46367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64045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756282" y="8869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543293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5658490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577431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6066921" y="886967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6627754" y="886967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243450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7426330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974969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196219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695834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196219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61684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811914" y="10942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421514" y="109423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695834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196219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616842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811914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421514" y="110032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95834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196219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695834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196219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610746" y="1112519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95834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104522" y="1078991"/>
            <a:ext cx="243840" cy="853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196219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951866" y="1078991"/>
            <a:ext cx="243840" cy="853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135002" y="111861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421514" y="111861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695834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982346" y="111861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196219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811914" y="112471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128906" y="11247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421514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695834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976250" y="11247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196219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604650" y="113080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811914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421514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695834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196219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811914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421514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586106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781178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196219" y="11430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598554" y="114300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811914" y="11430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982602" y="11430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11671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28740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421514" y="11430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781178" y="11430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13474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196219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598554" y="114909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811914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11061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29349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421514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781178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14084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96219" y="11551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592458" y="11551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811914" y="11551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988697" y="11551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110618" y="11551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299594" y="11551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421514" y="11551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781178" y="11551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146938" y="11551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196219" y="11612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592458" y="116128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48767" y="0"/>
                </a:lnTo>
              </a:path>
              <a:path w="109855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811914" y="11612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988697" y="11612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305690" y="11612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568074" y="1085088"/>
            <a:ext cx="152400" cy="134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421514" y="11612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604394" y="11612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781178" y="11612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153034" y="11612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196219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7" name="object 1427"/>
          <p:cNvGrpSpPr/>
          <p:nvPr/>
        </p:nvGrpSpPr>
        <p:grpSpPr>
          <a:xfrm>
            <a:off x="1811914" y="1085088"/>
            <a:ext cx="238125" cy="177165"/>
            <a:chOff x="1811914" y="1085088"/>
            <a:chExt cx="238125" cy="177165"/>
          </a:xfrm>
        </p:grpSpPr>
        <p:sp>
          <p:nvSpPr>
            <p:cNvPr id="1428" name="object 1428"/>
            <p:cNvSpPr/>
            <p:nvPr/>
          </p:nvSpPr>
          <p:spPr>
            <a:xfrm>
              <a:off x="1811914" y="1167384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811914" y="1085088"/>
              <a:ext cx="237744" cy="176783"/>
            </a:xfrm>
            <a:prstGeom prst="rect">
              <a:avLst/>
            </a:prstGeom>
            <a:blipFill>
              <a:blip r:embed="rId2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0" name="object 1430"/>
          <p:cNvSpPr/>
          <p:nvPr/>
        </p:nvSpPr>
        <p:spPr>
          <a:xfrm>
            <a:off x="2305690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421514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604394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781178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153034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96219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586362" y="11734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811914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988697" y="11734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421771" y="1085088"/>
            <a:ext cx="54864" cy="11582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311786" y="11734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421514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604394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781178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159130" y="11734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196219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586362" y="11795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811914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988697" y="11795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311786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421514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781178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159130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196219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421771" y="1185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811914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2098425" y="1164336"/>
            <a:ext cx="60960" cy="243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421514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604394" y="11856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781178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945769" y="1139952"/>
            <a:ext cx="79248" cy="4876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196219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580266" y="11917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81191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098425" y="11917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317882" y="11917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42151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78117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945769" y="11917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165225" y="11917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196219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580266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9247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81191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197041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098425" y="11978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317882" y="11978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42151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78117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945769" y="11978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165225" y="11978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196219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811914" y="120396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098425" y="12039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317882" y="12039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42151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78117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945769" y="12039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165225" y="12039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196219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574170" y="12100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811914" y="12100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098425" y="12100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421514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781178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945769" y="12100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196219" y="12161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665610" y="12161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092330" y="12161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317882" y="12161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781178" y="12161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939674" y="12161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165225" y="12161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196219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568074" y="12222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671706" y="12222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811914" y="122224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092330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317882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421514" y="1085088"/>
            <a:ext cx="256032" cy="29260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781178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939674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165225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196219" y="12283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568074" y="12283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671706" y="12283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092330" y="12283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317882" y="12283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781178" y="12283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939674" y="12283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165225" y="12283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196219" y="12344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811914" y="123443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092330" y="12344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317882" y="12344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421514" y="123443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781178" y="12344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939674" y="12344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165225" y="12344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196219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561978" y="124053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092330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317882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781178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939674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165225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196219" y="12466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677802" y="12466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811914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092330" y="12466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317882" y="12466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781178" y="12466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939674" y="12466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165225" y="12466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196219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811914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976506" y="125272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781178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196219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555882" y="12588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81191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098425" y="12588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317882" y="12588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42151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78117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945769" y="12588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165225" y="12588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196219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81191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99479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098425" y="12649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317882" y="12649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42151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78117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945769" y="12649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65225" y="12649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196219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81191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000890" y="12710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098425" y="12710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317882" y="12710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42151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78117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945769" y="12710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531498" y="1231391"/>
            <a:ext cx="225552" cy="85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165225" y="12710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196219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811914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000890" y="12771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098425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311786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421514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781178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945769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59130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196219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543690" y="12832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811914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000890" y="1283208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311786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421514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781178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945769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59130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196219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543690" y="12893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811914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000890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421514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781178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196219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811914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000890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104522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305690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421514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56781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781178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951866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53034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196219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537594" y="13014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811914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000890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421514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57391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781178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196219" y="1307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811914" y="1307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299594" y="1307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421514" y="1307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781178" y="1307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46938" y="1307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092330" y="1182624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196219" y="1313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939674" y="1182624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29349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421514" y="1313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58001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781178" y="13136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4084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196219" y="13197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421514" y="13197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781178" y="13197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196219" y="13258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421514" y="13258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781178" y="13258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196219" y="133197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122810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263018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421514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59220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781178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970154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10362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196219" y="13380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128906" y="13380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421514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781178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976250" y="13380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196219" y="134416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507115" y="1316736"/>
            <a:ext cx="79246" cy="6095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135002" y="13441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421514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781178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982346" y="13441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196219" y="135026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519307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702186" y="1304544"/>
            <a:ext cx="347472" cy="7315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141097" y="135026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421514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604394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781178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988442" y="135026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196219" y="135636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720474" y="135636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48767" y="0"/>
                </a:lnTo>
              </a:path>
              <a:path w="304800">
                <a:moveTo>
                  <a:pt x="91439" y="0"/>
                </a:moveTo>
                <a:lnTo>
                  <a:pt x="30479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147194" y="135636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421514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610490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781178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994538" y="135636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196219" y="136245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513211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720474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421514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781178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196219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513211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421514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781178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196219" y="137464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183769" y="13746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421514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781178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3031114" y="13746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 txBox="1">
            <a:spLocks noGrp="1"/>
          </p:cNvSpPr>
          <p:nvPr>
            <p:ph type="title"/>
          </p:nvPr>
        </p:nvSpPr>
        <p:spPr>
          <a:xfrm>
            <a:off x="1157612" y="1925827"/>
            <a:ext cx="8529955" cy="513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60119" algn="l"/>
                <a:tab pos="2964180" algn="l"/>
                <a:tab pos="4356735" algn="l"/>
                <a:tab pos="5229860" algn="l"/>
                <a:tab pos="6735445" algn="l"/>
              </a:tabLst>
            </a:pPr>
            <a:r>
              <a:rPr sz="2200" b="0" spc="155" dirty="0">
                <a:solidFill>
                  <a:srgbClr val="F0A22D"/>
                </a:solidFill>
                <a:latin typeface="Verdana"/>
                <a:cs typeface="Verdana"/>
              </a:rPr>
              <a:t>×</a:t>
            </a:r>
            <a:r>
              <a:rPr sz="2200" b="0" spc="-35" dirty="0">
                <a:solidFill>
                  <a:srgbClr val="F0A22D"/>
                </a:solidFill>
                <a:latin typeface="Verdana"/>
                <a:cs typeface="Verdana"/>
              </a:rPr>
              <a:t> </a:t>
            </a:r>
            <a:r>
              <a:rPr spc="-5" dirty="0"/>
              <a:t>I</a:t>
            </a:r>
            <a:r>
              <a:rPr dirty="0"/>
              <a:t>n	</a:t>
            </a:r>
            <a:r>
              <a:rPr spc="-10" dirty="0"/>
              <a:t>me</a:t>
            </a:r>
            <a:r>
              <a:rPr spc="-5" dirty="0"/>
              <a:t>di</a:t>
            </a:r>
            <a:r>
              <a:rPr spc="-10" dirty="0"/>
              <a:t>c</a:t>
            </a:r>
            <a:r>
              <a:rPr spc="-5" dirty="0"/>
              <a:t>in</a:t>
            </a:r>
            <a:r>
              <a:rPr dirty="0"/>
              <a:t>a	</a:t>
            </a:r>
            <a:r>
              <a:rPr spc="-5" dirty="0"/>
              <a:t>l</a:t>
            </a:r>
            <a:r>
              <a:rPr spc="-10" dirty="0"/>
              <a:t>e</a:t>
            </a:r>
            <a:r>
              <a:rPr spc="-5" dirty="0"/>
              <a:t>g</a:t>
            </a:r>
            <a:r>
              <a:rPr spc="-10" dirty="0"/>
              <a:t>a</a:t>
            </a:r>
            <a:r>
              <a:rPr spc="-5" dirty="0"/>
              <a:t>l</a:t>
            </a:r>
            <a:r>
              <a:rPr dirty="0"/>
              <a:t>e	</a:t>
            </a:r>
            <a:r>
              <a:rPr spc="-5" dirty="0"/>
              <a:t>p</a:t>
            </a:r>
            <a:r>
              <a:rPr spc="-20" dirty="0"/>
              <a:t>e</a:t>
            </a:r>
            <a:r>
              <a:rPr dirty="0"/>
              <a:t>r	</a:t>
            </a:r>
            <a:r>
              <a:rPr spc="-10" dirty="0"/>
              <a:t>a</a:t>
            </a:r>
            <a:r>
              <a:rPr spc="-5" dirty="0"/>
              <a:t>bo</a:t>
            </a:r>
            <a:r>
              <a:rPr dirty="0"/>
              <a:t>r</a:t>
            </a:r>
            <a:r>
              <a:rPr spc="-15" dirty="0"/>
              <a:t>t</a:t>
            </a:r>
            <a:r>
              <a:rPr dirty="0"/>
              <a:t>o	</a:t>
            </a:r>
            <a:r>
              <a:rPr spc="-10" dirty="0"/>
              <a:t>s</a:t>
            </a:r>
            <a:r>
              <a:rPr spc="-5" dirty="0"/>
              <a:t>’in</a:t>
            </a:r>
            <a:r>
              <a:rPr dirty="0"/>
              <a:t>t</a:t>
            </a:r>
            <a:r>
              <a:rPr spc="-20" dirty="0"/>
              <a:t>e</a:t>
            </a:r>
            <a:r>
              <a:rPr spc="-5" dirty="0"/>
              <a:t>n</a:t>
            </a:r>
            <a:r>
              <a:rPr spc="-15" dirty="0"/>
              <a:t>d</a:t>
            </a:r>
            <a:r>
              <a:rPr dirty="0"/>
              <a:t>e</a:t>
            </a:r>
            <a:endParaRPr sz="2200">
              <a:latin typeface="Verdana"/>
              <a:cs typeface="Verdana"/>
            </a:endParaRPr>
          </a:p>
        </p:txBody>
      </p:sp>
      <p:graphicFrame>
        <p:nvGraphicFramePr>
          <p:cNvPr id="1685" name="object 1685"/>
          <p:cNvGraphicFramePr>
            <a:graphicFrameLocks noGrp="1"/>
          </p:cNvGraphicFramePr>
          <p:nvPr/>
        </p:nvGraphicFramePr>
        <p:xfrm>
          <a:off x="1481467" y="2464752"/>
          <a:ext cx="8223883" cy="14284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33345"/>
                <a:gridCol w="1953259"/>
                <a:gridCol w="2887345"/>
                <a:gridCol w="749934"/>
              </a:tblGrid>
              <a:tr h="470374">
                <a:tc>
                  <a:txBody>
                    <a:bodyPr/>
                    <a:lstStyle/>
                    <a:p>
                      <a:pPr marL="31750">
                        <a:lnSpc>
                          <a:spcPts val="3540"/>
                        </a:lnSpc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l’interruzione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37185" algn="r">
                        <a:lnSpc>
                          <a:spcPts val="3540"/>
                        </a:lnSpc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3200" b="1" spc="-1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ll</a:t>
                      </a:r>
                      <a:r>
                        <a:rPr sz="3200" b="1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9890">
                        <a:lnSpc>
                          <a:spcPts val="3540"/>
                        </a:lnSpc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gravidanza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3540"/>
                        </a:lnSpc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3200" b="1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n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486917">
                <a:tc>
                  <a:txBody>
                    <a:bodyPr/>
                    <a:lstStyle/>
                    <a:p>
                      <a:pPr marL="31750">
                        <a:lnSpc>
                          <a:spcPts val="3665"/>
                        </a:lnSpc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qualunque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93370" algn="r">
                        <a:lnSpc>
                          <a:spcPts val="3665"/>
                        </a:lnSpc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3200" b="1" spc="-1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3200" b="1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io</a:t>
                      </a:r>
                      <a:r>
                        <a:rPr sz="3200" b="1" spc="-1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do</a:t>
                      </a:r>
                      <a:r>
                        <a:rPr sz="3200" b="1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,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ts val="3665"/>
                        </a:lnSpc>
                        <a:tabLst>
                          <a:tab pos="1625600" algn="l"/>
                        </a:tabLst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con	</a:t>
                      </a:r>
                      <a:r>
                        <a:rPr sz="3200" b="1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morte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3665"/>
                        </a:lnSpc>
                      </a:pPr>
                      <a:r>
                        <a:rPr sz="3200" b="1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o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471136">
                <a:tc>
                  <a:txBody>
                    <a:bodyPr/>
                    <a:lstStyle/>
                    <a:p>
                      <a:pPr marL="31750">
                        <a:lnSpc>
                          <a:spcPts val="3610"/>
                        </a:lnSpc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dispersione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240" algn="ctr">
                        <a:lnSpc>
                          <a:spcPts val="3610"/>
                        </a:lnSpc>
                      </a:pPr>
                      <a:r>
                        <a:rPr sz="3200" b="1" spc="-1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del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8455">
                        <a:lnSpc>
                          <a:spcPts val="3610"/>
                        </a:lnSpc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prodotto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3610"/>
                        </a:lnSpc>
                      </a:pPr>
                      <a:r>
                        <a:rPr sz="3200" b="1" spc="-5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3200" b="1" spc="-2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3200" b="1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l</a:t>
                      </a:r>
                      <a:endParaRPr sz="3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  <p:sp>
        <p:nvSpPr>
          <p:cNvPr id="1686" name="object 1686"/>
          <p:cNvSpPr txBox="1"/>
          <p:nvPr/>
        </p:nvSpPr>
        <p:spPr>
          <a:xfrm>
            <a:off x="1157612" y="3779619"/>
            <a:ext cx="8529955" cy="2656205"/>
          </a:xfrm>
          <a:prstGeom prst="rect">
            <a:avLst/>
          </a:prstGeom>
        </p:spPr>
        <p:txBody>
          <a:bodyPr vert="horz" wrap="square" lIns="0" tIns="108585" rIns="0" bIns="0" rtlCol="0">
            <a:spAutoFit/>
          </a:bodyPr>
          <a:lstStyle/>
          <a:p>
            <a:pPr marL="355600">
              <a:lnSpc>
                <a:spcPct val="100000"/>
              </a:lnSpc>
              <a:spcBef>
                <a:spcPts val="855"/>
              </a:spcBef>
            </a:pP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concepimento</a:t>
            </a:r>
            <a:endParaRPr sz="3200">
              <a:latin typeface="Arial"/>
              <a:cs typeface="Arial"/>
            </a:endParaRPr>
          </a:p>
          <a:p>
            <a:pPr marL="355600" marR="5080" indent="-342900" algn="just">
              <a:lnSpc>
                <a:spcPct val="100000"/>
              </a:lnSpc>
              <a:spcBef>
                <a:spcPts val="755"/>
              </a:spcBef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Da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un punto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di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vista clinico per aborto  s’intende l’interruzione della gravidanza  entro il 180° giorno dall’inizio dell’ll’ultimo  flusso</a:t>
            </a:r>
            <a:r>
              <a:rPr sz="3200" b="1" spc="-2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mestruale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75467" y="844296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1321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8999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05818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36169" y="844296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3111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07897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2372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37082" y="844296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6367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4045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56282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3293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5849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7431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951097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06692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176650" y="844296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243450" y="84429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1321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8999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05818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36169" y="850391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3111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07897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2372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37082" y="850391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6367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4045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56282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43293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658490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7431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951097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06692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176650" y="85039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944745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152009" y="850391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54864" y="0"/>
                </a:lnTo>
              </a:path>
              <a:path w="414654">
                <a:moveTo>
                  <a:pt x="91440" y="0"/>
                </a:moveTo>
                <a:lnTo>
                  <a:pt x="146304" y="0"/>
                </a:lnTo>
              </a:path>
              <a:path w="414654">
                <a:moveTo>
                  <a:pt x="188975" y="0"/>
                </a:moveTo>
                <a:lnTo>
                  <a:pt x="4145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65188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51321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8999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805818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36169" y="856488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207897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2372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37082" y="856488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6367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4045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756282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43293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658490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951097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06692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176650" y="85648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944745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152009" y="856488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54864" y="0"/>
                </a:lnTo>
              </a:path>
              <a:path w="414654">
                <a:moveTo>
                  <a:pt x="91440" y="0"/>
                </a:moveTo>
                <a:lnTo>
                  <a:pt x="146304" y="0"/>
                </a:lnTo>
              </a:path>
              <a:path w="414654">
                <a:moveTo>
                  <a:pt x="188975" y="0"/>
                </a:moveTo>
                <a:lnTo>
                  <a:pt x="4145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65188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238891" y="862583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1321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8999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05818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36169" y="862583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03111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07897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2372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37082" y="862583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6367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4045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756282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140330" y="86258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43293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658490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77431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51097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080138" y="841247"/>
            <a:ext cx="195072" cy="487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06692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176650" y="86258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183258" y="841247"/>
            <a:ext cx="213360" cy="548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432682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950842" y="8625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243450" y="862583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32795" y="868680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1321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68999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805818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336169" y="86868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031114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207897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32372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537082" y="868680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207642" y="86868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6367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4045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756282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43293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714122" y="841247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658490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774314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51097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6692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76650" y="868680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950842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145914" y="868680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7536" y="0"/>
                </a:moveTo>
                <a:lnTo>
                  <a:pt x="152400" y="0"/>
                </a:lnTo>
              </a:path>
              <a:path w="421004">
                <a:moveTo>
                  <a:pt x="195072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645786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51321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68999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805818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336169" y="87477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744602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548505" y="841247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031114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207897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32372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37082" y="874775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201546" y="87477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6367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64045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756282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43293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658490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774314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951097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06692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76650" y="87477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578986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50842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243450" y="87477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20603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1321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8999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805818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36169" y="88087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738506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31114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207897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32372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37082" y="880872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46367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64045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756282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43293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58490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74314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951097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6692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76650" y="880872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572890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243450" y="88087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1321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68999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805818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208154" y="8869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6169" y="886967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07897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32372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537082" y="886967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189353" y="88696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323465" y="88696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46367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64045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756282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140330" y="88696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43293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658490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951097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6692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76650" y="886967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95693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13981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243450" y="88696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639690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51321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68999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80581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2151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982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031114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2078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32372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53708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87845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5524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335658" y="8930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46367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64045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5628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14033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43293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65849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74314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9510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06692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22953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43268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139818" y="8930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24345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42633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08411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379099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51321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68999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80581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080138" y="8991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2151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982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26314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9700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031114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2078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32372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3708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87845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05524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341753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46367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64045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75628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14033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43293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65849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774314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9510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06692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316858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43268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6069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73138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24345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42633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633593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20231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38519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51321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68999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80581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22644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42151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5982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720218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90309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031114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2078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2372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53708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87845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05524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347850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46367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64045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75628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14033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43293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5849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774314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9510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06692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43268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55460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3748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963033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24345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42633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633593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02315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39129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51321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68999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80581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07404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232538" y="9113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42151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5982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72021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90919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031114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2078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2372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3708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87845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05524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46367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64045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75628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14033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43293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5849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774314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9510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06692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43268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55460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74357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7133721" y="9113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24345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42633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627497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51321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68999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80581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07404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2151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5982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9152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2078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32372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53708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87845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05524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353946" y="908303"/>
            <a:ext cx="60960" cy="121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46367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64045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75628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14033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31711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43293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6584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9510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06692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43268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74967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184027" y="847344"/>
            <a:ext cx="280416" cy="207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2762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4345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42633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627497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19621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603114" y="841247"/>
            <a:ext cx="152400" cy="134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39738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51321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68999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80581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07404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158874" y="896111"/>
            <a:ext cx="85344" cy="73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23253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2151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5982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71412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9152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031114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2078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32372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53708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87845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05524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171065" y="9235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360042" y="92354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46367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64045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75628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1403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3293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6584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774314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9510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06692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43268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548505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4967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9691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24345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4263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97496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196219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1321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68999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80581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42151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5982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71412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92138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031114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2078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32372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3708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87845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05524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360042" y="929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46367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64045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75628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14033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3293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65849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774314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9510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06692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43268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48505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755769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97522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12762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24345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42633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62140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974969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190123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03483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1321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68999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0581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080138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2151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982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92138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2078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32372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370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87845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05524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16497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46367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64045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7562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1403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32320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3293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65849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9510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06692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286377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64326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75576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97522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1215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24345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4263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7621402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797496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51321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68999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80581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080138" y="94183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42151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5982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708025" y="932688"/>
            <a:ext cx="54864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2078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32372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938650" y="841247"/>
            <a:ext cx="274320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53708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87845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05524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164970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46367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64045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75628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14033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329306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43293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65849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9510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606692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28028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643268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6542409" y="932688"/>
            <a:ext cx="54864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6975226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121530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24345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42633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74969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190123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409579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51321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68999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80581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080138" y="94792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4215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5982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708025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927482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0311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2078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2372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53708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87845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05524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164970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46367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64045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75628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14033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32930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43293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6584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7743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9510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06692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43268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542409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76186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24345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42633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15305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974969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190123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09579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1321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68999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80581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42151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5982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708025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927482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031114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2078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3237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53708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87845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05524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164970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46367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64045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75628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14033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329306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43293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65849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774314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9510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0669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43268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542409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761866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9813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24345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42633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615305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974969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190123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409579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513211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68999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805818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42151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59829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708025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927482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3111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0789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323721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537082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87845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05524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164970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463674" y="9601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756282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14033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329306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43293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65849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77431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95109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066921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43268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542409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761866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115433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24345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42633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974969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51321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68999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805818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42151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59829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708025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03111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20789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32372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537082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87845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05524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463674" y="9662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756282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14033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43293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65849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77431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95109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06692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43268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542409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24345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42633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609209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974969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184027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409579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51321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68999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805818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098425" y="97231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42151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598297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7019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92748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31114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32372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537082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87845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05524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074042" y="890016"/>
            <a:ext cx="219456" cy="1523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15887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463674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756282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1403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32930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43293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65849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774314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06692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43268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53631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76186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98741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24345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4263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70065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974969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18402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409579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51321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68999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805818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4215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5982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7019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92748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11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2078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5140330" y="841247"/>
            <a:ext cx="243840" cy="29260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32372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537082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87845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05524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15887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463674" y="978408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756282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1403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32930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43293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65849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7743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9510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06692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43268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63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76186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24345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4263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603114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706745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184027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409579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51321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68999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805818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42151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598297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7019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2748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111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32372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537082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87845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05524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15887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46367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756282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1403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32930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43293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65849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77431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06692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4370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268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53631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76186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724345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74263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603114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706745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18402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409579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1321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68999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805818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4215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59829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7019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92748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11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20789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32372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537082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87845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158362" y="902208"/>
            <a:ext cx="219456" cy="1828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05524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15887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463674" y="99060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756282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1403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32930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43293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65849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7743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95109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06692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43268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5363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76186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724345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4263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18402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409579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51321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68999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805818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4215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59829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7019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92748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11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6" name="object 726"/>
          <p:cNvGrpSpPr/>
          <p:nvPr/>
        </p:nvGrpSpPr>
        <p:grpSpPr>
          <a:xfrm>
            <a:off x="3031114" y="853439"/>
            <a:ext cx="231775" cy="280670"/>
            <a:chOff x="3031114" y="853439"/>
            <a:chExt cx="231775" cy="280670"/>
          </a:xfrm>
        </p:grpSpPr>
        <p:sp>
          <p:nvSpPr>
            <p:cNvPr id="727" name="object 727"/>
            <p:cNvSpPr/>
            <p:nvPr/>
          </p:nvSpPr>
          <p:spPr>
            <a:xfrm>
              <a:off x="3207898" y="99669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3031114" y="853439"/>
              <a:ext cx="231648" cy="280415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9" name="object 729"/>
          <p:cNvSpPr/>
          <p:nvPr/>
        </p:nvSpPr>
        <p:spPr>
          <a:xfrm>
            <a:off x="332372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537082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87845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05524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15887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463674" y="99669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756282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1403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32930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43293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65849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7743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1" name="object 741"/>
          <p:cNvGrpSpPr/>
          <p:nvPr/>
        </p:nvGrpSpPr>
        <p:grpSpPr>
          <a:xfrm>
            <a:off x="5774314" y="853439"/>
            <a:ext cx="231775" cy="280670"/>
            <a:chOff x="5774314" y="853439"/>
            <a:chExt cx="231775" cy="280670"/>
          </a:xfrm>
        </p:grpSpPr>
        <p:sp>
          <p:nvSpPr>
            <p:cNvPr id="742" name="object 742"/>
            <p:cNvSpPr/>
            <p:nvPr/>
          </p:nvSpPr>
          <p:spPr>
            <a:xfrm>
              <a:off x="5951098" y="99669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5774314" y="853439"/>
              <a:ext cx="231648" cy="280415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4" name="object 744"/>
          <p:cNvSpPr/>
          <p:nvPr/>
        </p:nvSpPr>
        <p:spPr>
          <a:xfrm>
            <a:off x="606692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43268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5363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76186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24345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4263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597018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184027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409579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51321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68999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805818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42151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598297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019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92748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111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32372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537082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87845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05524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15887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46367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4756282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1403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32930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43293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65849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77431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606692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643268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653631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676186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24345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4263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71284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51321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68999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80581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42151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5982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111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2078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32372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53708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87845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05524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164970" y="10088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46367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64045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75628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14033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43293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65849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7431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9510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06692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643268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24345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742633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190123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409579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51321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68999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80581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42151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598297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708025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927482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111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134746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32372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53708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87845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05524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164970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46367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64045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75628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14033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329306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43293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65849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7431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877946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606692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643268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542409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761866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724345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742633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7590921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190123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409579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51321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68999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80581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42151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5982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708025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927482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111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2078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32372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53708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87845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05524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164970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46367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64045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75628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14033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329306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3293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65849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77431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9510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06692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643268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6542409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761866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724345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742633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190123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51321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68999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80581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4215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982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708025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927482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11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2078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32372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53708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87845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05524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164970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360042" y="102717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46367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64045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475628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14033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329306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3293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65849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7743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9510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606692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620713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43268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6542409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6761866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724345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742633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190123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403483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519307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80581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2151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598297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708025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92138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111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146938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323721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53708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87845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405524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416497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446367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464045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475628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1403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329306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3293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6584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77431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890138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566538" y="987552"/>
            <a:ext cx="225552" cy="85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6066921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6201033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643268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654240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675576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724345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74263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519307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689994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80581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2447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215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598297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708025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92138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11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146938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323721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53708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87845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405524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46367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64045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6993514" y="975360"/>
            <a:ext cx="164591" cy="731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75628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03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43293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6584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7743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890138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6066921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643268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654240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675576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7011802" y="103936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724345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74263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7578730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519307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689994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80581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06185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2447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42151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598297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111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153034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323721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53708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87845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405524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4171065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446367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464045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475628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03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43293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65849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77431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896233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6066921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643268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7084954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724345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74263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7578730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519307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89994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80581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067946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2447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4215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598297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71412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9152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11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323721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53708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87845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05524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171065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35394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46367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64045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75628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1403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323209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43293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6584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743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6066921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643268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6548505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674967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724345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74263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519307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89994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80581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06794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2447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4215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598297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11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159130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323721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5370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87845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05524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347850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46367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64045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7562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1403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3171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43293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65849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7743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902330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6066921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64326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7017897" y="105765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724345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74263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7572633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51930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80581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067946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244730" y="10637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42151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59829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90919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111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165225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323721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53708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87845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05524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46367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64045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75628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514033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701930" y="93878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543293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565849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577431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5908426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6066921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643268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674357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724345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742633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68389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8058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06794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6536314" y="93878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42151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59829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903097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111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323721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53708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87845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05524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46367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64045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75628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14033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110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190123" y="1036319"/>
            <a:ext cx="268224" cy="548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43293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65849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77431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6066921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6170553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643268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673748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724345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742633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08411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7780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80581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42151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598297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111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171322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323721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53708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87845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05524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329562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46367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64045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75628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14033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43293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65849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77431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914521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6066921" y="10759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54864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643268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724345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742633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67170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80581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074042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4215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598297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11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323721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53708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87845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05524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46367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64045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75628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164970" y="1030224"/>
            <a:ext cx="249936" cy="103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4033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43293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65849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7743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6066921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643268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724345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7017897" y="1048511"/>
            <a:ext cx="115824" cy="853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742633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7974969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348619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525402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805818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080138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4215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598297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732410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72618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11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177418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323721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537082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87845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055242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195450" y="108813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46367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64045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756282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5140330" y="10881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543293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565849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57743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5920618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6066921" y="1088136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6566793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6707002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7030090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724345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742633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974969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20603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31498" y="1094232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805818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4215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598297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738506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11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183514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323721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537082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87845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055242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46367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64045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756282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543293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565849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57743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5926714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6066921" y="1094232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6572890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724345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742633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7974969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5" name="object 1205"/>
          <p:cNvGrpSpPr/>
          <p:nvPr/>
        </p:nvGrpSpPr>
        <p:grpSpPr>
          <a:xfrm>
            <a:off x="1805818" y="1066800"/>
            <a:ext cx="487680" cy="73660"/>
            <a:chOff x="1805818" y="1066800"/>
            <a:chExt cx="487680" cy="73660"/>
          </a:xfrm>
        </p:grpSpPr>
        <p:sp>
          <p:nvSpPr>
            <p:cNvPr id="1206" name="object 1206"/>
            <p:cNvSpPr/>
            <p:nvPr/>
          </p:nvSpPr>
          <p:spPr>
            <a:xfrm>
              <a:off x="2074042" y="1066800"/>
              <a:ext cx="219456" cy="73151"/>
            </a:xfrm>
            <a:prstGeom prst="rect">
              <a:avLst/>
            </a:prstGeom>
            <a:blipFill>
              <a:blip r:embed="rId2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805818" y="1100328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0" y="0"/>
                  </a:moveTo>
                  <a:lnTo>
                    <a:pt x="225552" y="0"/>
                  </a:lnTo>
                </a:path>
                <a:path w="475614">
                  <a:moveTo>
                    <a:pt x="280415" y="0"/>
                  </a:moveTo>
                  <a:lnTo>
                    <a:pt x="475487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8" name="object 1208"/>
          <p:cNvSpPr/>
          <p:nvPr/>
        </p:nvSpPr>
        <p:spPr>
          <a:xfrm>
            <a:off x="24215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598297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744602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11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323721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537082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519307" y="1030224"/>
            <a:ext cx="225550" cy="1097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87845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055242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46367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64045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756282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543293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65849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7743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6066921" y="1100327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6578986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7036186" y="1100327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724345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742633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7974969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7737226" y="1066800"/>
            <a:ext cx="79248" cy="670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805818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092330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4215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598297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50697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11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7542154" y="1072896"/>
            <a:ext cx="79248" cy="609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189610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323721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537082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87845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055242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213738" y="110642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46367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64045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756282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543293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565849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57743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5932809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6066921" y="1106424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6585081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7036186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724345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742633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7554345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774941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7974969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805818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098425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4215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598297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56794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11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323721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37082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87845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55242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46367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64045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756282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5140330" y="1112519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543293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565849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57743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066921" y="1112519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591178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724345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742633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7755514" y="11125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7974969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805818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4215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598297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11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195706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323721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537082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87845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55242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226699" y="1097280"/>
            <a:ext cx="243840" cy="609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232026" y="11186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46367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64045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756282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543293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565849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57743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5938906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6066921" y="1118616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7042281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724345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742633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754825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77555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7974969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805818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116714" y="11247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4215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598297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11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2018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23721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537082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87845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55242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46367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64045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756282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5140330" y="1124711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543293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565849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57743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59450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6066921" y="1124711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704228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724345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742633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754825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7974969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805818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4215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98297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793369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11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323721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537082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87845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55242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46367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64045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756282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543293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565849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57743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6066921" y="1130808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6627754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24345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742633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974969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196219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695834" y="13319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196219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61684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811914" y="133807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421514" y="133807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695834" y="13380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196219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61684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811914" y="13441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421514" y="13441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95834" y="13441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196219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695834" y="13502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196219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610746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95834" y="13563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104522" y="1322832"/>
            <a:ext cx="243840" cy="853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196219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951866" y="1322832"/>
            <a:ext cx="243840" cy="853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135002" y="13624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421514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695834" y="13624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982346" y="13624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196219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811914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128906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421514" y="13685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695834" y="13685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976250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196219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604650" y="137464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811914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421514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695834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196219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811914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421514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586106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781178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196219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598554" y="1386839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811914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982602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11671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28740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421514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781178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13474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196219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598554" y="139293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811914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11061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293497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421514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781178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14084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96219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592458" y="139903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811914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988697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11061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299594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421514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78117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14693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196219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592458" y="140512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48767" y="0"/>
                </a:lnTo>
              </a:path>
              <a:path w="109855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81191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988697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305690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568074" y="1328927"/>
            <a:ext cx="152400" cy="134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42151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60439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781178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15303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196219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7" name="object 1427"/>
          <p:cNvGrpSpPr/>
          <p:nvPr/>
        </p:nvGrpSpPr>
        <p:grpSpPr>
          <a:xfrm>
            <a:off x="1811914" y="1328927"/>
            <a:ext cx="238125" cy="177165"/>
            <a:chOff x="1811914" y="1328927"/>
            <a:chExt cx="238125" cy="177165"/>
          </a:xfrm>
        </p:grpSpPr>
        <p:sp>
          <p:nvSpPr>
            <p:cNvPr id="1428" name="object 1428"/>
            <p:cNvSpPr/>
            <p:nvPr/>
          </p:nvSpPr>
          <p:spPr>
            <a:xfrm>
              <a:off x="1811914" y="141122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811914" y="1328927"/>
              <a:ext cx="237744" cy="176783"/>
            </a:xfrm>
            <a:prstGeom prst="rect">
              <a:avLst/>
            </a:prstGeom>
            <a:blipFill>
              <a:blip r:embed="rId2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0" name="object 1430"/>
          <p:cNvSpPr/>
          <p:nvPr/>
        </p:nvSpPr>
        <p:spPr>
          <a:xfrm>
            <a:off x="230569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42151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60439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781178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15303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96219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586362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811914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988697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421771" y="1328927"/>
            <a:ext cx="54864" cy="11582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311786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421514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604394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781178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159130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196219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586362" y="14234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811914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988697" y="14234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31178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421514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781178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159130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196219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421771" y="142951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811914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2098425" y="1408175"/>
            <a:ext cx="60960" cy="243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421514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604394" y="14295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781178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945769" y="1383791"/>
            <a:ext cx="79248" cy="4876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196219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580266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811914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098425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317882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421514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781178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945769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165225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196219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580266" y="144170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9247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811914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1970410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098425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317882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421514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781178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945769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165225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196219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811914" y="14478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098425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317882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421514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781178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945769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165225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196219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574170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811914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098425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421514" y="14538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781178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945769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196219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665610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092330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317882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781178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939674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165225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196219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568074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671706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811914" y="146608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092330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31788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421514" y="1328927"/>
            <a:ext cx="256032" cy="29260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781178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939674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165225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196219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568074" y="1472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67170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092330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317882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781178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939674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165225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196219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811914" y="147828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092330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31788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421514" y="147828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781178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939674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165225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196219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561978" y="14843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092330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31788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781178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939674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165225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196219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677802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811914" y="14904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092330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317882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781178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939674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165225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196219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811914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976506" y="14965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781178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196219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555882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811914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098425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317882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421514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781178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945769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165225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196219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811914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994794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098425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317882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421514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781178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945769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65225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196219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811914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000890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098425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317882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421514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781178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945769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531498" y="1475232"/>
            <a:ext cx="225552" cy="85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165225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19621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811914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000890" y="15209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098425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31178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421514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781178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94576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59130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19621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543690" y="15270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81191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000890" y="15270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31178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42151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781178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94576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59130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196219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543690" y="15331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811914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000890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421514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781178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196219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81191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00089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10452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30569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42151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567818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781178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95186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5303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196219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537594" y="15453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811914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00089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421514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573914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781178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196219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81191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29959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42151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781178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46938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092330" y="142646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196219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939674" y="142646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293497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421514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58001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781178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40842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196219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421514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781178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196219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421514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781178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196219" y="15758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122810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263018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421514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592202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781178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970154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10362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196219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128906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421514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781178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976250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196219" y="15880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507115" y="1560575"/>
            <a:ext cx="79246" cy="6095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135002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421514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781178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982346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196219" y="15941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519307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702186" y="1548383"/>
            <a:ext cx="347472" cy="7315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141097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421514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604394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781178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988442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196219" y="16002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720474" y="160020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48767" y="0"/>
                </a:lnTo>
              </a:path>
              <a:path w="304800">
                <a:moveTo>
                  <a:pt x="91439" y="0"/>
                </a:moveTo>
                <a:lnTo>
                  <a:pt x="30479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147194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421514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610490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781178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994538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196219" y="16062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513211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720474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421514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781178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196219" y="16123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513211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421514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781178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196219" y="16184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183769" y="1618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421514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781178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3031114" y="1618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 txBox="1"/>
          <p:nvPr/>
        </p:nvSpPr>
        <p:spPr>
          <a:xfrm>
            <a:off x="1157612" y="1925827"/>
            <a:ext cx="8529955" cy="4117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 algn="just">
              <a:lnSpc>
                <a:spcPct val="100000"/>
              </a:lnSpc>
              <a:spcBef>
                <a:spcPts val="100"/>
              </a:spcBef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L’aborto può essere distinto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in </a:t>
            </a:r>
            <a:r>
              <a:rPr sz="3200" b="1" spc="-10" dirty="0">
                <a:solidFill>
                  <a:srgbClr val="006FC0"/>
                </a:solidFill>
                <a:latin typeface="Arial"/>
                <a:cs typeface="Arial"/>
              </a:rPr>
              <a:t>spontaneo 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5" dirty="0">
                <a:solidFill>
                  <a:srgbClr val="006FC0"/>
                </a:solidFill>
                <a:latin typeface="Arial"/>
                <a:cs typeface="Arial"/>
              </a:rPr>
              <a:t>provocato</a:t>
            </a:r>
            <a:endParaRPr sz="3200">
              <a:latin typeface="Arial"/>
              <a:cs typeface="Arial"/>
            </a:endParaRPr>
          </a:p>
          <a:p>
            <a:pPr marL="355600" marR="5080" indent="-343535" algn="just">
              <a:lnSpc>
                <a:spcPct val="100000"/>
              </a:lnSpc>
              <a:spcBef>
                <a:spcPts val="760"/>
              </a:spcBef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spc="-5" dirty="0">
                <a:solidFill>
                  <a:srgbClr val="006FC0"/>
                </a:solidFill>
                <a:latin typeface="Arial"/>
                <a:cs typeface="Arial"/>
              </a:rPr>
              <a:t>Spontaneo: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dovuto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a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cause </a:t>
            </a:r>
            <a:r>
              <a:rPr sz="3200" b="1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materne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o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del  </a:t>
            </a:r>
            <a:r>
              <a:rPr sz="3200" b="1" u="heavy" spc="-10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concepito</a:t>
            </a:r>
            <a:endParaRPr sz="3200">
              <a:latin typeface="Arial"/>
              <a:cs typeface="Arial"/>
            </a:endParaRPr>
          </a:p>
          <a:p>
            <a:pPr marL="355600" marR="5080" indent="-342900" algn="just">
              <a:lnSpc>
                <a:spcPct val="99900"/>
              </a:lnSpc>
              <a:spcBef>
                <a:spcPts val="760"/>
              </a:spcBef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spc="-5" dirty="0">
                <a:solidFill>
                  <a:srgbClr val="006FC0"/>
                </a:solidFill>
                <a:latin typeface="Arial"/>
                <a:cs typeface="Arial"/>
              </a:rPr>
              <a:t>Provocato: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dovuto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a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cause </a:t>
            </a:r>
            <a:r>
              <a:rPr sz="3200" b="1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esterne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fortuite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(tossiche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o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traumatiche),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ad </a:t>
            </a:r>
            <a:r>
              <a:rPr sz="3200" b="1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atti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criminosi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, per </a:t>
            </a:r>
            <a:r>
              <a:rPr sz="3200" b="1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fini terapeutici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per  </a:t>
            </a:r>
            <a:r>
              <a:rPr sz="3200" b="1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volontà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 della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stessa</a:t>
            </a:r>
            <a:r>
              <a:rPr sz="3200" b="1" spc="-4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gestante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75467" y="844296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1321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8999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05818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36169" y="844296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3111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07897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2372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37082" y="844296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6367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4045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56282" y="84429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32938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58490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74314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951097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066921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176650" y="844296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243450" y="84429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1321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8999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05818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36169" y="850391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3111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07897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2372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37082" y="850391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63674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4045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756282" y="85039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432938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658490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7431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951097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066921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176650" y="85039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944745" y="850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152009" y="850391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54864" y="0"/>
                </a:lnTo>
              </a:path>
              <a:path w="414654">
                <a:moveTo>
                  <a:pt x="91440" y="0"/>
                </a:moveTo>
                <a:lnTo>
                  <a:pt x="146304" y="0"/>
                </a:lnTo>
              </a:path>
              <a:path w="414654">
                <a:moveTo>
                  <a:pt x="188975" y="0"/>
                </a:moveTo>
                <a:lnTo>
                  <a:pt x="4145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65188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51321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8999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805818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36169" y="856488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207897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2372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37082" y="856488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63674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4045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756282" y="856488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432938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658490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951097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066921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176650" y="85648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944745" y="856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152009" y="856488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54864" y="0"/>
                </a:lnTo>
              </a:path>
              <a:path w="414654">
                <a:moveTo>
                  <a:pt x="91440" y="0"/>
                </a:moveTo>
                <a:lnTo>
                  <a:pt x="146304" y="0"/>
                </a:lnTo>
              </a:path>
              <a:path w="414654">
                <a:moveTo>
                  <a:pt x="188975" y="0"/>
                </a:moveTo>
                <a:lnTo>
                  <a:pt x="4145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65188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238891" y="862583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1321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8999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05818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36169" y="862583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03111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07897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2372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37082" y="862583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63674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4045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756282" y="8625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140330" y="86258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432938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658490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774314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51097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080138" y="841247"/>
            <a:ext cx="195072" cy="487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066921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176650" y="86258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183258" y="841247"/>
            <a:ext cx="213360" cy="548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432682" y="8625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950842" y="8625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243450" y="862583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32795" y="868680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1321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68999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805818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336169" y="86868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031114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207897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32372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537082" y="868680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207642" y="86868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63674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4045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756282" y="86868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432938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714122" y="841247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658490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774314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51097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66921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76650" y="868680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950842" y="8686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145914" y="868680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7536" y="0"/>
                </a:moveTo>
                <a:lnTo>
                  <a:pt x="152400" y="0"/>
                </a:lnTo>
              </a:path>
              <a:path w="421004">
                <a:moveTo>
                  <a:pt x="195072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645786" y="86868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51321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68999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805818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336169" y="87477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744602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548505" y="841247"/>
            <a:ext cx="2438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031114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207897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32372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37082" y="874775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201546" y="87477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6367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64045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756282" y="87477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432938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658490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774314" y="8747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951097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066921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76650" y="87477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578986" y="8747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50842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243450" y="87477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20603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1321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8999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805818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36169" y="88087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738506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31114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207897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32372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37082" y="880872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463674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64045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756282" y="88087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432938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58490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74314" y="8808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951097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66921" y="8808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76650" y="880872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572890" y="88087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243450" y="88087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1321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68999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805818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208154" y="8869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6169" y="886967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25552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07897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32372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537082" y="886967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219456" y="0"/>
                </a:lnTo>
              </a:path>
              <a:path w="573404">
                <a:moveTo>
                  <a:pt x="256031" y="0"/>
                </a:moveTo>
                <a:lnTo>
                  <a:pt x="481584" y="0"/>
                </a:lnTo>
              </a:path>
              <a:path w="573404">
                <a:moveTo>
                  <a:pt x="518160" y="0"/>
                </a:moveTo>
                <a:lnTo>
                  <a:pt x="5730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189353" y="88696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323465" y="88696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463674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64045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756282" y="8869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140330" y="88696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43293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658490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951097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66921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76650" y="886967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13359" y="0"/>
                </a:lnTo>
              </a:path>
              <a:path w="311150">
                <a:moveTo>
                  <a:pt x="256032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95693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139818" y="8869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243450" y="88696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54864" y="0"/>
                </a:lnTo>
              </a:path>
              <a:path w="323215">
                <a:moveTo>
                  <a:pt x="97535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639690" y="8869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51321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68999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80581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2151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982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031114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2078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32372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53708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87845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5524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335658" y="8930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463674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64045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5628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14033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432938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65849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74314" y="8930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9510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066921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22953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432682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139818" y="8930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24345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426330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08411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379099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51321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68999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80581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080138" y="8991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2151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982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26314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9700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031114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2078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32372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3708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87845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05524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341753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463674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64045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75628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14033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432938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65849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774314" y="89916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951097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066921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316858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432682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6069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73138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24345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426330" y="8991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633593" y="89916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20231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385195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51321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68999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80581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22644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42151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5982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720218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90309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031114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2078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2372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53708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87845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05524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347850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463674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64045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75628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14033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432938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5849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774314" y="90525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951097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066921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43268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55460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3748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963033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24345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426330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633593" y="905255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02315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39129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51321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68999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80581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07404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232538" y="9113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42151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5982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72021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90919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031114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2078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2372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3708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87845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05524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463674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64045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75628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14033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43293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5849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774314" y="9113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951097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06692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43268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554602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743578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7133721" y="9113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24345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426330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627497" y="91135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51321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68999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80581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07404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2151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5982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9152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2078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32372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53708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87845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05524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353946" y="908303"/>
            <a:ext cx="60960" cy="121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46367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64045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75628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14033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31711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432938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6584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95109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06692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43268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74967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184027" y="847344"/>
            <a:ext cx="280416" cy="207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27626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24345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42633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627497" y="91744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48767" y="0"/>
                </a:lnTo>
              </a:path>
              <a:path w="109854">
                <a:moveTo>
                  <a:pt x="54864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19621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603114" y="841247"/>
            <a:ext cx="152400" cy="134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39738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51321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68999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80581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07404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158874" y="896111"/>
            <a:ext cx="85344" cy="73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23253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42151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5982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71412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9152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031114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2078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32372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53708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87845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05524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171065" y="9235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360042" y="92354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46367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64045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75628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1403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3293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6584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774314" y="92354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9510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06692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43268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548505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4967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9691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24345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42633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974969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196219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1321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68999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80581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42151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5982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71412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92138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031114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2078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32372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3708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87845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05524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360042" y="929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46367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64045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75628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14033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32938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65849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774314" y="9296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95109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06692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43268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48505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755769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97522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127626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24345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42633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621402" y="9296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974969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190123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03483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1321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68999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0581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080138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2151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982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92138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2078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32372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370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87845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05524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16497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46367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64045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7562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1403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32320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32938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65849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951097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066921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286377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64326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75576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97522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1215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24345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4263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7621402" y="93573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48767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797496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51321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68999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80581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080138" y="94183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42151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5982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708025" y="932688"/>
            <a:ext cx="54864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2078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32372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938650" y="841247"/>
            <a:ext cx="274320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53708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87845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05524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164970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463674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64045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75628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14033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329306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432938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65849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951097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6066921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28028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6432682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6542409" y="932688"/>
            <a:ext cx="54864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6975226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121530" y="9418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24345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42633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74969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190123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409579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51321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68999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80581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080138" y="94792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4215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5982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708025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927482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0311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2078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2372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53708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87845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05524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164970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46367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64045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75628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14033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32930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432938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6584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774314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951097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066921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432682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542409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761866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24345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42633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15305" y="94792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974969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190123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09579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1321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68999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80581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42151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5982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708025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927482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031114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2078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3237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53708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87845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05524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164970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46367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64045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75628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14033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329306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432938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65849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774314" y="95402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951097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0669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432682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542409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761866" y="95402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981321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24345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426330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615305" y="95402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48767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974969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190123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409579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513211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68999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805818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42151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59829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708025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927482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3111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0789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323721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537082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87845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05524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164970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463674" y="9601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756282" y="960119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14033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329306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432938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65849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774314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951097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066921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432682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542409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761866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115433" y="9601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24345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426330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974969" y="9601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51321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68999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805818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42151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59829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708025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03111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20789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32372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537082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87845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05524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463674" y="9662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756282" y="9662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14033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432938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65849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77431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951097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06692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43268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542409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24345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42633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609209" y="9662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974969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184027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409579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51321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68999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805818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098425" y="97231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42151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598297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7019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92748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31114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32372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537082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87845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05524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074042" y="890016"/>
            <a:ext cx="219456" cy="1523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15887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463674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756282" y="9723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1403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32930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43293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65849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774314" y="97231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79248" y="0"/>
                </a:moveTo>
                <a:lnTo>
                  <a:pt x="134112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066921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432682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536314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761866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98741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24345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42633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700650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974969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18402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409579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51321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68999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805818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4215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5982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7019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92748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11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2078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5140330" y="841247"/>
            <a:ext cx="243840" cy="29260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32372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537082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87845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05524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15887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463674" y="978408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756282" y="9784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1403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32930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43293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65849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7743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9510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066921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43268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363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761866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24345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426330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603114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706745" y="9784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184027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409579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51321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68999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805818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42151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598297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7019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2748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111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3" y="0"/>
                </a:moveTo>
                <a:lnTo>
                  <a:pt x="140208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32372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537082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87845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05524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15887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46367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756282" y="9845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1403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32930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432938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65849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774314" y="98450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85344" y="0"/>
                </a:moveTo>
                <a:lnTo>
                  <a:pt x="140208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06692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24370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43268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53631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761866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724345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742633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603114" y="9845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706745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18402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409579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1321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68999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805818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4215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59829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7019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92748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11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20789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32372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537082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87845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158362" y="902208"/>
            <a:ext cx="219456" cy="1828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05524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15887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463674" y="99060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756282" y="9906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1403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32930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432938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65849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7743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95109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06692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43268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53631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761866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724345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42633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18402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409579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51321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68999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805818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4215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59829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7019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92748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11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6" name="object 726"/>
          <p:cNvGrpSpPr/>
          <p:nvPr/>
        </p:nvGrpSpPr>
        <p:grpSpPr>
          <a:xfrm>
            <a:off x="3031114" y="853439"/>
            <a:ext cx="231775" cy="280670"/>
            <a:chOff x="3031114" y="853439"/>
            <a:chExt cx="231775" cy="280670"/>
          </a:xfrm>
        </p:grpSpPr>
        <p:sp>
          <p:nvSpPr>
            <p:cNvPr id="727" name="object 727"/>
            <p:cNvSpPr/>
            <p:nvPr/>
          </p:nvSpPr>
          <p:spPr>
            <a:xfrm>
              <a:off x="3207898" y="99669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3031114" y="853439"/>
              <a:ext cx="231648" cy="280415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9" name="object 729"/>
          <p:cNvSpPr/>
          <p:nvPr/>
        </p:nvSpPr>
        <p:spPr>
          <a:xfrm>
            <a:off x="332372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537082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87845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05524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15887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463674" y="99669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756282" y="9966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1403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32930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432938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65849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7743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1" name="object 741"/>
          <p:cNvGrpSpPr/>
          <p:nvPr/>
        </p:nvGrpSpPr>
        <p:grpSpPr>
          <a:xfrm>
            <a:off x="5774314" y="853439"/>
            <a:ext cx="231775" cy="280670"/>
            <a:chOff x="5774314" y="853439"/>
            <a:chExt cx="231775" cy="280670"/>
          </a:xfrm>
        </p:grpSpPr>
        <p:sp>
          <p:nvSpPr>
            <p:cNvPr id="742" name="object 742"/>
            <p:cNvSpPr/>
            <p:nvPr/>
          </p:nvSpPr>
          <p:spPr>
            <a:xfrm>
              <a:off x="5951098" y="99669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5774314" y="853439"/>
              <a:ext cx="231648" cy="280415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4" name="object 744"/>
          <p:cNvSpPr/>
          <p:nvPr/>
        </p:nvSpPr>
        <p:spPr>
          <a:xfrm>
            <a:off x="606692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43268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53631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761866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24345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42633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597018" y="9966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184027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409579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51321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68999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805818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42151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598297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019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92748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111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3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32372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537082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87845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05524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15887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46367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4756282" y="10027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1403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32930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432938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65849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774314" y="100279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54864" y="0"/>
                </a:lnTo>
              </a:path>
              <a:path w="231775">
                <a:moveTo>
                  <a:pt x="97536" y="0"/>
                </a:moveTo>
                <a:lnTo>
                  <a:pt x="152400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606692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643268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6536314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6761866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24345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426330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712842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51321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68999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80581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42151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5982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111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2078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32372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53708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87845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05524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164970" y="10088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46367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64045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75628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14033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432938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65849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774314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951097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066921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6432682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24345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742633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190123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409579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51321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68999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80581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42151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598297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708025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927482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111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134746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32372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53708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87845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05524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164970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46367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64045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75628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14033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329306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432938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65849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774314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877946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6066921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6432682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542409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761866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724345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742633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7590921" y="10149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190123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409579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51321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68999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80581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42151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5982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708025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927482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111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2078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32372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53708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87845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05524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164970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46367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64045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75628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14033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329306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432938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65849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774314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951097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066921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6432682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6542409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761866" y="102108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724345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742633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190123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51321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68999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80581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4215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982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708025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927482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11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2078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32372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53708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87845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05524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164970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360042" y="102717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46367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64045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475628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14033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329306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32938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65849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774314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951097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6066921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620713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432682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6542409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6761866" y="10271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724345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742633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190123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403483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519307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80581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2151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598297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708025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92138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111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146938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323721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53708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87845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405524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416497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446367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464045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475628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1403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329306" y="103327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432938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65849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774314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890138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566538" y="987552"/>
            <a:ext cx="225552" cy="85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6066921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6201033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6432682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654240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6755769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724345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742633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519307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689994" y="10393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80581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2447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215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598297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708025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921386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11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146938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323721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53708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87845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405524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46367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64045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6993514" y="975360"/>
            <a:ext cx="164591" cy="731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75628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1403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432938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65849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774314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890138" y="10393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6066921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6432682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654240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6755769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7011802" y="103936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54864" y="0"/>
                </a:lnTo>
              </a:path>
              <a:path w="121920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724345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7426330" y="10393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7578730" y="10393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519307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689994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80581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06185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2447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42151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598297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111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153034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323721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53708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87845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405524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4171065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446367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464045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475628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1403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432938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65849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774314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896233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6066921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6432682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7084954" y="10454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724345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7426330" y="10454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7578730" y="104546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519307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89994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80581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067946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2447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4215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598297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71412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9152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11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323721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53708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87845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05524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171065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353946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46367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64045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75628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1403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323209" y="10515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432938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65849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7431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6066921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6432682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6548505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6749674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724345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7426330" y="10515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519307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89994" y="10576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80581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067946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2447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4215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598297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11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159130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323721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5370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87845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05524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347850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46367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64045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7562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1403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3171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43293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65849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7743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902330" y="105765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6066921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64326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7017897" y="105765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54864" y="0"/>
                </a:lnTo>
              </a:path>
              <a:path w="109854">
                <a:moveTo>
                  <a:pt x="60959" y="0"/>
                </a:moveTo>
                <a:lnTo>
                  <a:pt x="1097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724345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7426330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7572633" y="10576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51930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80581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067946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244730" y="10637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42151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598297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90919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111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165225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323721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53708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87845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05524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46367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64045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75628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514033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701930" y="93878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543293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565849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5774314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5908426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6066921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6432682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6743578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724345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7426330" y="10637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68389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8058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06794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6536314" y="93878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42151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598297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903097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111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323721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53708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87845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05524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46367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64045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75628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14033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110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190123" y="1036319"/>
            <a:ext cx="268224" cy="548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43293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65849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77431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6066921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6170553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643268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673748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724345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742633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08411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7780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80581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42151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598297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111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171322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323721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53708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87845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05524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329562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46367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64045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75628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14033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43293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65849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77431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914521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6066921" y="10759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54864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643268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724345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742633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67170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80581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074042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4215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598297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11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323721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53708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87845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05524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46367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64045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75628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4164970" y="1030224"/>
            <a:ext cx="249936" cy="103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4033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432938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65849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774314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6066921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6432682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724345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7017897" y="1048511"/>
            <a:ext cx="115824" cy="853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7426330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7974969" y="10820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348619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525402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805818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080138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4215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598297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732410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72618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11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177418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323721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537082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87845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055242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195450" y="108813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46367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64045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756282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5140330" y="10881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5432938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565849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577431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5920618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6066921" y="1088136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6566793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6707002" y="10881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7030090" y="1088136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724345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742633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974969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20603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31498" y="1094232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805818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4215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598297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738506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11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183514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323721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537082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87845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055242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46367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64045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756282" y="10942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5432938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565849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5774314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5926714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6066921" y="1094232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6572890" y="10942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724345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7426330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7974969" y="10942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5" name="object 1205"/>
          <p:cNvGrpSpPr/>
          <p:nvPr/>
        </p:nvGrpSpPr>
        <p:grpSpPr>
          <a:xfrm>
            <a:off x="1805818" y="1066800"/>
            <a:ext cx="487680" cy="73660"/>
            <a:chOff x="1805818" y="1066800"/>
            <a:chExt cx="487680" cy="73660"/>
          </a:xfrm>
        </p:grpSpPr>
        <p:sp>
          <p:nvSpPr>
            <p:cNvPr id="1206" name="object 1206"/>
            <p:cNvSpPr/>
            <p:nvPr/>
          </p:nvSpPr>
          <p:spPr>
            <a:xfrm>
              <a:off x="2074042" y="1066800"/>
              <a:ext cx="219456" cy="73151"/>
            </a:xfrm>
            <a:prstGeom prst="rect">
              <a:avLst/>
            </a:prstGeom>
            <a:blipFill>
              <a:blip r:embed="rId2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805818" y="1100328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0" y="0"/>
                  </a:moveTo>
                  <a:lnTo>
                    <a:pt x="225552" y="0"/>
                  </a:lnTo>
                </a:path>
                <a:path w="475614">
                  <a:moveTo>
                    <a:pt x="280415" y="0"/>
                  </a:moveTo>
                  <a:lnTo>
                    <a:pt x="475487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8" name="object 1208"/>
          <p:cNvSpPr/>
          <p:nvPr/>
        </p:nvSpPr>
        <p:spPr>
          <a:xfrm>
            <a:off x="24215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598297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744602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11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323721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537082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519307" y="1030224"/>
            <a:ext cx="225550" cy="1097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87845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055242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46367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64045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756282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5432938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65849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774314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6066921" y="1100327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6578986" y="110032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7036186" y="1100327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724345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7426330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7974969" y="11003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7737226" y="1066800"/>
            <a:ext cx="79248" cy="670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805818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092330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4215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598297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50697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11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7542154" y="1072896"/>
            <a:ext cx="79248" cy="609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189610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323721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537082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87845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055242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213738" y="110642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46367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64045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756282" y="11064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543293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565849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5774314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5932809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6066921" y="1106424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6585081" y="110642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7036186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724345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7426330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7554345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7749418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7974969" y="11064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805818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098425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4215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598297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56794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11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323721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37082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87845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55242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46367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64045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756282" y="11125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5140330" y="1112519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5432938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565849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5774314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066921" y="1112519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591178" y="111251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724345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7426330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7755514" y="11125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7974969" y="11125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805818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4215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598297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11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195706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323721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537082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87845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55242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226699" y="1097280"/>
            <a:ext cx="243840" cy="609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232026" y="11186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46367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64045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756282" y="11186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5432938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565849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57743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5938906" y="11186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6066921" y="1118616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7042281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724345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742633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7548250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7755514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7974969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805818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116714" y="11247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4215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598297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11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2018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23721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537082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87845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055242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46367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64045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756282" y="11247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5140330" y="1124711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5432938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565849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5774314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59450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6066921" y="1124711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704228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724345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742633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7548250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7974969" y="11247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805818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4215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98297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793369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11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323721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537082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87845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4055242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46367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64045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756282" y="11308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5432938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565849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5774314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6066921" y="1130808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54864" y="0"/>
                </a:lnTo>
              </a:path>
              <a:path w="421004">
                <a:moveTo>
                  <a:pt x="91439" y="0"/>
                </a:moveTo>
                <a:lnTo>
                  <a:pt x="329183" y="0"/>
                </a:lnTo>
              </a:path>
              <a:path w="421004">
                <a:moveTo>
                  <a:pt x="365760" y="0"/>
                </a:moveTo>
                <a:lnTo>
                  <a:pt x="4206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6627754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24345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7426330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974969" y="11308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196219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695834" y="133197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196219" y="13380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61684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811914" y="133807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421514" y="133807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695834" y="13380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196219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61684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811914" y="134416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421514" y="13441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95834" y="134416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196219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695834" y="13502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196219" y="13563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610746" y="13563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95834" y="13563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104522" y="1322832"/>
            <a:ext cx="243840" cy="853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196219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951866" y="1322832"/>
            <a:ext cx="243840" cy="853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135002" y="13624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421514" y="136245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695834" y="13624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982346" y="136245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196219" y="13685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811914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128906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421514" y="13685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695834" y="13685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976250" y="136855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196219" y="13746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604650" y="137464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811914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421514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695834" y="13746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196219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811914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421514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586106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781178" y="1380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196219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598554" y="1386839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811914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982602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11671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28740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421514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781178" y="13868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13474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196219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598554" y="139293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811914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11061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293497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421514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781178" y="13929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14084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96219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592458" y="1399032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811914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988697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11061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299594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421514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78117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146938" y="13990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196219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592458" y="140512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48767" y="0"/>
                </a:lnTo>
              </a:path>
              <a:path w="109855">
                <a:moveTo>
                  <a:pt x="54863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81191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988697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305690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568074" y="1328927"/>
            <a:ext cx="152400" cy="134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42151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60439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781178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153034" y="14051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196219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7" name="object 1427"/>
          <p:cNvGrpSpPr/>
          <p:nvPr/>
        </p:nvGrpSpPr>
        <p:grpSpPr>
          <a:xfrm>
            <a:off x="1811914" y="1328927"/>
            <a:ext cx="238125" cy="177165"/>
            <a:chOff x="1811914" y="1328927"/>
            <a:chExt cx="238125" cy="177165"/>
          </a:xfrm>
        </p:grpSpPr>
        <p:sp>
          <p:nvSpPr>
            <p:cNvPr id="1428" name="object 1428"/>
            <p:cNvSpPr/>
            <p:nvPr/>
          </p:nvSpPr>
          <p:spPr>
            <a:xfrm>
              <a:off x="1811914" y="141122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811914" y="1328927"/>
              <a:ext cx="237744" cy="176783"/>
            </a:xfrm>
            <a:prstGeom prst="rect">
              <a:avLst/>
            </a:prstGeom>
            <a:blipFill>
              <a:blip r:embed="rId2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0" name="object 1430"/>
          <p:cNvSpPr/>
          <p:nvPr/>
        </p:nvSpPr>
        <p:spPr>
          <a:xfrm>
            <a:off x="230569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42151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60439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781178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153034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96219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586362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811914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988697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421771" y="1328927"/>
            <a:ext cx="54864" cy="11582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311786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421514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604394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781178" y="14173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159130" y="14173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196219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586362" y="14234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811914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988697" y="142341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31178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421514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781178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159130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196219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421771" y="142951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811914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2098425" y="1408175"/>
            <a:ext cx="60960" cy="243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421514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604394" y="14295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781178" y="14295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945769" y="1383791"/>
            <a:ext cx="79248" cy="4876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196219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580266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811914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098425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317882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421514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781178" y="14356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945769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165225" y="14356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196219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580266" y="144170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9247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811914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1970410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098425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317882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421514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781178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945769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165225" y="14417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196219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811914" y="144780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098425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317882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421514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781178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945769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165225" y="14478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196219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574170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811914" y="14538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098425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421514" y="145389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781178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945769" y="14538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196219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665610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092330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317882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781178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939674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165225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196219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568074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671706" y="14660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811914" y="146608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092330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31788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421514" y="1328927"/>
            <a:ext cx="256032" cy="29260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781178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939674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165225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196219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568074" y="14721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671706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092330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317882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781178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939674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165225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196219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811914" y="147828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092330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31788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421514" y="147828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781178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939674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165225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196219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561978" y="148437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092330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31788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781178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939674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165225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196219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677802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811914" y="149047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092330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317882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781178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939674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165225" y="14904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196219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811914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976506" y="14965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781178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196219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555882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811914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098425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317882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421514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781178" y="15026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945769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165225" y="1502663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196219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811914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994794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098425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317882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421514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781178" y="15087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945769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165225" y="15087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196219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811914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000890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098425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317882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421514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781178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945769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531498" y="1475232"/>
            <a:ext cx="225552" cy="85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165225" y="15148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19621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811914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000890" y="15209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098425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311786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421514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781178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945769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159130" y="15209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19621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543690" y="15270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81191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000890" y="15270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311786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42151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781178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945769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159130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196219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543690" y="15331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811914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000890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421514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781178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196219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81191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00089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10452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305690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42151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567818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781178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951866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15303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196219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537594" y="15453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811914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000890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421514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573914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781178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196219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81191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29959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421514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781178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46938" y="15514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092330" y="142646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196219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939674" y="1426463"/>
            <a:ext cx="280416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293497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421514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58001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781178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40842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196219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421514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781178" y="15636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196219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421514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781178" y="15697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196219" y="157581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122810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263018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421514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592202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781178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970154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110362" y="15758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196219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128906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421514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781178" y="1581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976250" y="158191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196219" y="158800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507115" y="1560575"/>
            <a:ext cx="79246" cy="6095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135002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421514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781178" y="15880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982346" y="158800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196219" y="159410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519307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702186" y="1548383"/>
            <a:ext cx="347472" cy="7315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141097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421514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604394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781178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988442" y="159410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196219" y="160020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720474" y="160020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48767" y="0"/>
                </a:lnTo>
              </a:path>
              <a:path w="304800">
                <a:moveTo>
                  <a:pt x="91439" y="0"/>
                </a:moveTo>
                <a:lnTo>
                  <a:pt x="30479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147194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421514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610490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781178" y="16002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994538" y="1600200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196219" y="160629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513211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720474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421514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781178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196219" y="161239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513211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421514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781178" y="16123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196219" y="161848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183769" y="1618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421514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781178" y="16184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3031114" y="1618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 txBox="1"/>
          <p:nvPr/>
        </p:nvSpPr>
        <p:spPr>
          <a:xfrm>
            <a:off x="1157612" y="1925827"/>
            <a:ext cx="7649845" cy="14878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55600" marR="5080" indent="-342900">
              <a:lnSpc>
                <a:spcPct val="99800"/>
              </a:lnSpc>
              <a:spcBef>
                <a:spcPts val="110"/>
              </a:spcBef>
            </a:pPr>
            <a:r>
              <a:rPr sz="220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L’interruzione della </a:t>
            </a:r>
            <a:r>
              <a:rPr sz="3200" b="1" spc="-10" dirty="0">
                <a:solidFill>
                  <a:srgbClr val="FF0000"/>
                </a:solidFill>
                <a:latin typeface="Arial"/>
                <a:cs typeface="Arial"/>
              </a:rPr>
              <a:t>gravidanza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viene  istituita </a:t>
            </a:r>
            <a:r>
              <a:rPr sz="3200" b="1" dirty="0">
                <a:solidFill>
                  <a:srgbClr val="FF0000"/>
                </a:solidFill>
                <a:latin typeface="Arial"/>
                <a:cs typeface="Arial"/>
              </a:rPr>
              <a:t>in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Italia dalla legge 22</a:t>
            </a:r>
            <a:r>
              <a:rPr sz="3200" b="1" spc="-9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-5" dirty="0">
                <a:solidFill>
                  <a:srgbClr val="FF0000"/>
                </a:solidFill>
                <a:latin typeface="Arial"/>
                <a:cs typeface="Arial"/>
              </a:rPr>
              <a:t>maggio  1978</a:t>
            </a:r>
            <a:r>
              <a:rPr sz="3200" b="1" spc="-1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200" b="1" spc="30" dirty="0">
                <a:solidFill>
                  <a:srgbClr val="FF0000"/>
                </a:solidFill>
                <a:latin typeface="Arial"/>
                <a:cs typeface="Arial"/>
              </a:rPr>
              <a:t>n°194.</a:t>
            </a:r>
            <a:endParaRPr sz="3200">
              <a:latin typeface="Arial"/>
              <a:cs typeface="Arial"/>
            </a:endParaRPr>
          </a:p>
        </p:txBody>
      </p:sp>
      <p:sp>
        <p:nvSpPr>
          <p:cNvPr id="1685" name="object 1685"/>
          <p:cNvSpPr txBox="1">
            <a:spLocks noGrp="1"/>
          </p:cNvSpPr>
          <p:nvPr>
            <p:ph type="subTitle" idx="4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</a:pPr>
            <a:r>
              <a:rPr sz="2200" b="0" spc="155" dirty="0">
                <a:solidFill>
                  <a:srgbClr val="F0A22D"/>
                </a:solidFill>
                <a:latin typeface="Verdana"/>
                <a:cs typeface="Verdana"/>
              </a:rPr>
              <a:t>× </a:t>
            </a:r>
            <a:r>
              <a:rPr dirty="0"/>
              <a:t>Gli </a:t>
            </a:r>
            <a:r>
              <a:rPr spc="-5" dirty="0"/>
              <a:t>articoli </a:t>
            </a:r>
            <a:r>
              <a:rPr spc="-10" dirty="0"/>
              <a:t>fondamentali </a:t>
            </a:r>
            <a:r>
              <a:rPr spc="-5" dirty="0"/>
              <a:t>della </a:t>
            </a:r>
            <a:r>
              <a:rPr spc="-10" dirty="0"/>
              <a:t>194 </a:t>
            </a:r>
            <a:r>
              <a:rPr spc="-5" dirty="0"/>
              <a:t>sono</a:t>
            </a:r>
            <a:r>
              <a:rPr spc="-225" dirty="0"/>
              <a:t> </a:t>
            </a:r>
            <a:r>
              <a:rPr spc="-5" dirty="0"/>
              <a:t>il  </a:t>
            </a:r>
            <a:r>
              <a:rPr spc="55" dirty="0"/>
              <a:t>n°1, </a:t>
            </a:r>
            <a:r>
              <a:rPr spc="-5" dirty="0"/>
              <a:t>4, 5,</a:t>
            </a:r>
            <a:r>
              <a:rPr spc="-100" dirty="0"/>
              <a:t> </a:t>
            </a:r>
            <a:r>
              <a:rPr dirty="0"/>
              <a:t>6</a:t>
            </a:r>
            <a:endParaRPr sz="22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0841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86362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7274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982346" y="1069847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37743" y="0"/>
                </a:lnTo>
              </a:path>
              <a:path w="536575">
                <a:moveTo>
                  <a:pt x="280415" y="0"/>
                </a:moveTo>
                <a:lnTo>
                  <a:pt x="5364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68602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340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76847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902586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506090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08411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86362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372746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982346" y="1075944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37743" y="0"/>
                </a:lnTo>
              </a:path>
              <a:path w="536575">
                <a:moveTo>
                  <a:pt x="280415" y="0"/>
                </a:moveTo>
                <a:lnTo>
                  <a:pt x="5364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68602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3402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68474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02586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06090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08411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80266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66650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982346" y="1082039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37743" y="0"/>
                </a:lnTo>
              </a:path>
              <a:path w="536575">
                <a:moveTo>
                  <a:pt x="280415" y="0"/>
                </a:moveTo>
                <a:lnTo>
                  <a:pt x="5364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68602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768474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902586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506090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208411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580266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366650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982346" y="1088136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37743" y="0"/>
                </a:lnTo>
              </a:path>
              <a:path w="536575">
                <a:moveTo>
                  <a:pt x="280415" y="0"/>
                </a:moveTo>
                <a:lnTo>
                  <a:pt x="5364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10233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68602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3402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768474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902586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506090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208411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201290" y="1066800"/>
            <a:ext cx="213360" cy="67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982346" y="1094232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37743" y="0"/>
                </a:lnTo>
              </a:path>
              <a:path w="536575">
                <a:moveTo>
                  <a:pt x="280415" y="0"/>
                </a:moveTo>
                <a:lnTo>
                  <a:pt x="5364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268602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3402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768474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902586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506090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208411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574170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933834" y="1066800"/>
            <a:ext cx="262127" cy="670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360554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982346" y="1100327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37743" y="0"/>
                </a:lnTo>
              </a:path>
              <a:path w="536575">
                <a:moveTo>
                  <a:pt x="280415" y="0"/>
                </a:moveTo>
                <a:lnTo>
                  <a:pt x="5364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268602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27226" y="1066800"/>
            <a:ext cx="262127" cy="670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3402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768474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902586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506090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208411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74170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360554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982346" y="1106424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37743" y="0"/>
                </a:lnTo>
              </a:path>
              <a:path w="536575">
                <a:moveTo>
                  <a:pt x="280415" y="0"/>
                </a:moveTo>
                <a:lnTo>
                  <a:pt x="5364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268602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3402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768474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902586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13482" y="110642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506090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208411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68074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354458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982346" y="1112519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37743" y="0"/>
                </a:lnTo>
              </a:path>
              <a:path w="536575">
                <a:moveTo>
                  <a:pt x="280415" y="0"/>
                </a:moveTo>
                <a:lnTo>
                  <a:pt x="5364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268602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768474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902586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07386" y="111251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506090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208411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568074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354458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982346" y="1118616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237743" y="0"/>
                </a:lnTo>
              </a:path>
              <a:path w="536575">
                <a:moveTo>
                  <a:pt x="280415" y="0"/>
                </a:moveTo>
                <a:lnTo>
                  <a:pt x="5364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268602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3402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768474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902586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207386" y="11186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92202" y="1066800"/>
            <a:ext cx="128016" cy="975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347594" y="11186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787274" y="1066800"/>
            <a:ext cx="128016" cy="975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506090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20841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92202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799466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98234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360297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573658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750442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2686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3402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76847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90258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201290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359786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50609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0841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561978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348362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592202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799466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98234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360297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26860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3402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76847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90258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365882" y="113080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50609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20841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61978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348362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98234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360297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567562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76873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92113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26860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3402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76847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90258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01290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71977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543177" y="1066800"/>
            <a:ext cx="438912" cy="1889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50609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20841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555882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342266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592202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793369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98234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360297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561465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77482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26860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76847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90258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371977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50609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20841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555882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342266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122810" y="1127760"/>
            <a:ext cx="85344" cy="365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403225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592202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793369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98234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36029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561465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78092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" name="object 158"/>
          <p:cNvGrpSpPr/>
          <p:nvPr/>
        </p:nvGrpSpPr>
        <p:grpSpPr>
          <a:xfrm>
            <a:off x="4116202" y="1127760"/>
            <a:ext cx="85725" cy="36830"/>
            <a:chOff x="4116202" y="1127760"/>
            <a:chExt cx="85725" cy="36830"/>
          </a:xfrm>
        </p:grpSpPr>
        <p:sp>
          <p:nvSpPr>
            <p:cNvPr id="159" name="object 159"/>
            <p:cNvSpPr/>
            <p:nvPr/>
          </p:nvSpPr>
          <p:spPr>
            <a:xfrm>
              <a:off x="4116202" y="1127760"/>
              <a:ext cx="85344" cy="36575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4134490" y="114909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/>
          <p:nvPr/>
        </p:nvSpPr>
        <p:spPr>
          <a:xfrm>
            <a:off x="42686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3402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76847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531498" y="1091183"/>
            <a:ext cx="158496" cy="1097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90258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19519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378074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317882" y="1091183"/>
            <a:ext cx="158496" cy="1097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50609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20841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592202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73151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793369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98234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360297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26860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76847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90258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19519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50609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20841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549786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336169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5922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85433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98234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3602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55537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78701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9089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2686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3402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76847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90258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19519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37807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50609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20841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549786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147194" y="11673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4C99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903354" y="1133855"/>
            <a:ext cx="91440" cy="7924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336169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592202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87274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98234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36029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40586" y="11673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4C99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26860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3402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76847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90258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50609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20841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543690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330074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592202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787274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98234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360297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26860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76847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90258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201290" y="11734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50609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20841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543690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90945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330074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592202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8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787274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8767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98234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36029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54927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9311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90284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26860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76847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90258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201290" y="11795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50609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20841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592202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781178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98234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60297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6860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340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76847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0258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50609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20841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537594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90945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323978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592202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781178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98234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60297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4927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799209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90284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6860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573402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76847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90258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50609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0841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63513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90945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42151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92202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781178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982346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60297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54927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799209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90284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68602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573402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2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768474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902586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550609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208411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90945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592202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3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781178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982346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60297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54927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799209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90284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268602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57340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768474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902586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506090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208411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531498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641225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317882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427610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592202" y="12100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982346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360297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68602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57340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768474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902586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5506090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20841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90335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592202" y="12161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982346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36029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54317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799209" y="121615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268602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57340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76847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902586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0609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208411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525402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647322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90335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067946" y="12222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311786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33706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592202" y="12222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982346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360297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195194" y="1139952"/>
            <a:ext cx="249936" cy="1523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543177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799209" y="1222247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061338" y="12222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268602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573402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40" y="0"/>
                </a:moveTo>
                <a:lnTo>
                  <a:pt x="152400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902586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231770" y="122224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0609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208411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90335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067946" y="12283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59220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85433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982346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36029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54317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799209" y="12283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061338" y="12283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268602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573402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40" y="0"/>
                </a:moveTo>
                <a:lnTo>
                  <a:pt x="158496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902586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50609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208411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90335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067946" y="123443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592202" y="12344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982346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360297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43177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799209" y="123443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061338" y="123443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268602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57340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76847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902586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50609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208411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19307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653418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90335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067946" y="12405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305690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439802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592202" y="12405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82346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360297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43177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799209" y="1240536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061338" y="12405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268602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2" name="object 382"/>
          <p:cNvGrpSpPr/>
          <p:nvPr/>
        </p:nvGrpSpPr>
        <p:grpSpPr>
          <a:xfrm>
            <a:off x="4573402" y="1078991"/>
            <a:ext cx="256540" cy="317500"/>
            <a:chOff x="4573402" y="1078991"/>
            <a:chExt cx="256540" cy="317500"/>
          </a:xfrm>
        </p:grpSpPr>
        <p:sp>
          <p:nvSpPr>
            <p:cNvPr id="383" name="object 383"/>
            <p:cNvSpPr/>
            <p:nvPr/>
          </p:nvSpPr>
          <p:spPr>
            <a:xfrm>
              <a:off x="4573402" y="124053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4573402" y="1078991"/>
              <a:ext cx="256032" cy="316991"/>
            </a:xfrm>
            <a:prstGeom prst="rect">
              <a:avLst/>
            </a:prstGeom>
            <a:blipFill>
              <a:blip r:embed="rId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4768474" y="124053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6" name="object 386"/>
          <p:cNvSpPr/>
          <p:nvPr/>
        </p:nvSpPr>
        <p:spPr>
          <a:xfrm>
            <a:off x="4902586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50609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20841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1321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90335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067946" y="124663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9959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592202" y="12466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39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82346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360297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543177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799209" y="124663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061338" y="124663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268602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57340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76847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902586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50609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208411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13211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659514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909450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067946" y="12527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299594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445897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59220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85433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98234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360297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902842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061338" y="12527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26860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57340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683130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90258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304921" y="125272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50609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208411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90945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067946" y="125882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592202" y="125882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98234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360297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54927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799209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90284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061338" y="125882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26860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57340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683130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90258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29306" y="125882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50609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208411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90945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067946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592202" y="126491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98234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360297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54927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799209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90284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061338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26860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57340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689226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0258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50609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208411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507115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90945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067946" y="127101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293497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592202" y="127101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98234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60297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54927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799209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90284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061338" y="127101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26860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57340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76847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90258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50609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20841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501019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90945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14719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287402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59220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85433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98234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0297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90284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14058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26860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57340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76847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90258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50609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20841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501019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14719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287402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592202" y="128320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158496" y="0"/>
                </a:lnTo>
              </a:path>
              <a:path w="323214">
                <a:moveTo>
                  <a:pt x="164592" y="0"/>
                </a:moveTo>
                <a:lnTo>
                  <a:pt x="219456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98234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602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54927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79311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14058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26860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57340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701418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90258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38417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50609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0841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915546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14719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59220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85433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98234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360297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908938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14058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26860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57340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701418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90258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39026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50609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452251" y="1200911"/>
            <a:ext cx="323086" cy="1950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20841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494923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683642" y="1225296"/>
            <a:ext cx="140208" cy="15239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1554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14719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281306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592202" y="129540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219455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98234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360297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90893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14058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26860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57340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707514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90258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8300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390265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50609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20841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494923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14719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281306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5922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85433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98234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3602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55537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78701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14058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2686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5734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90258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189097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39026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50609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20841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488827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92164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14719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275210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59220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701930" y="13075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85433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98234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3602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91503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414058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426860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57340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713609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90258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51890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390265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50609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20841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488827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14719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275210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59220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701930" y="13136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85433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98234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36029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14058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909450" y="1200911"/>
            <a:ext cx="646176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426860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57340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490258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518909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50609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20841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14719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59220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701930" y="13197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85433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98234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360297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14058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426860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457340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4719706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90258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5189097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5390265" y="13197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50609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20841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48273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683897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141097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26911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47028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5922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85433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98234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360297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134490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2686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5734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725802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90258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538417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550609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20841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482731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689994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128906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269114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476378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59220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708025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85433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98234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360297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122297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26860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57340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90258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5378074" y="133197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550609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0841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476635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68999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116714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47637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5922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708025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85433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8234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36029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73658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750442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4110106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42686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45734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4731897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490258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5371977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550609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208411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549274" y="1274063"/>
            <a:ext cx="304800" cy="12801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59220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708025" y="134416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85433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82346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360297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268602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57340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902586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201290" y="13441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550609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208411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946025" y="1350263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59220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85433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82346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360297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268602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57340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4737994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4902586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50609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208411" y="135636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231647" y="0"/>
                </a:lnTo>
              </a:path>
              <a:path w="323215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69609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952122" y="13563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48247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02842" y="1280160"/>
            <a:ext cx="298704" cy="1219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59220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714122" y="1356360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85433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82346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360297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945514" y="13563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268602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57340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744090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902586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50609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208411" y="136245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62128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702186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488569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59220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714122" y="13624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5433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982346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360297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4268602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195194" y="1310639"/>
            <a:ext cx="256032" cy="9143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57340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4902586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213482" y="13624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50609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208411" y="136855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56031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70218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964314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488569" y="1368552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1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714122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5433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982346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360297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957706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4268602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457340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4750186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4902586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219577" y="13685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550609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208411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59220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433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982346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360297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610233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268602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57340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902586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50609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208411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59220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720218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85433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982346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360297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4268602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57340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4756282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902586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50609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208411" y="1386839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31647" y="0"/>
                </a:lnTo>
              </a:path>
              <a:path w="311150">
                <a:moveTo>
                  <a:pt x="249936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70828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494666" y="138683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20218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85433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982346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360297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4268602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457340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762377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902586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50609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208411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238634" y="1335024"/>
            <a:ext cx="85344" cy="609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60" name="object 760"/>
          <p:cNvGrpSpPr/>
          <p:nvPr/>
        </p:nvGrpSpPr>
        <p:grpSpPr>
          <a:xfrm>
            <a:off x="2494666" y="1389888"/>
            <a:ext cx="158750" cy="6350"/>
            <a:chOff x="2494666" y="1389888"/>
            <a:chExt cx="158750" cy="6350"/>
          </a:xfrm>
        </p:grpSpPr>
        <p:sp>
          <p:nvSpPr>
            <p:cNvPr id="761" name="object 761"/>
            <p:cNvSpPr/>
            <p:nvPr/>
          </p:nvSpPr>
          <p:spPr>
            <a:xfrm>
              <a:off x="2494666" y="1389888"/>
              <a:ext cx="67056" cy="6095"/>
            </a:xfrm>
            <a:prstGeom prst="rect">
              <a:avLst/>
            </a:prstGeom>
            <a:blipFill>
              <a:blip r:embed="rId2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2592202" y="139293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3" name="object 763"/>
          <p:cNvSpPr/>
          <p:nvPr/>
        </p:nvSpPr>
        <p:spPr>
          <a:xfrm>
            <a:off x="2720218" y="13929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85433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013082" y="1389888"/>
            <a:ext cx="109728" cy="121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982346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360297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4268602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457340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902586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50609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74073" y="1706880"/>
            <a:ext cx="6643114" cy="55001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 txBox="1"/>
          <p:nvPr/>
        </p:nvSpPr>
        <p:spPr>
          <a:xfrm>
            <a:off x="7327900" y="1907538"/>
            <a:ext cx="2438400" cy="46422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635" algn="ctr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I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gameti  subiscono  importanti  trasformazioni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che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vanno  sotto il nome</a:t>
            </a:r>
            <a:r>
              <a:rPr sz="2000" b="1" spc="-7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 err="1">
                <a:solidFill>
                  <a:srgbClr val="FF0000"/>
                </a:solidFill>
                <a:latin typeface="Arial"/>
                <a:cs typeface="Arial"/>
              </a:rPr>
              <a:t>di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  </a:t>
            </a:r>
            <a:r>
              <a:rPr sz="2000" b="1" dirty="0" err="1" smtClean="0">
                <a:solidFill>
                  <a:srgbClr val="FF0000"/>
                </a:solidFill>
                <a:latin typeface="Arial"/>
                <a:cs typeface="Arial"/>
              </a:rPr>
              <a:t>s</a:t>
            </a:r>
            <a:r>
              <a:rPr sz="20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p</a:t>
            </a:r>
            <a:r>
              <a:rPr sz="2000" b="1" dirty="0" err="1" smtClean="0">
                <a:solidFill>
                  <a:srgbClr val="FF0000"/>
                </a:solidFill>
                <a:latin typeface="Arial"/>
                <a:cs typeface="Arial"/>
              </a:rPr>
              <a:t>er</a:t>
            </a:r>
            <a:r>
              <a:rPr sz="2000" b="1" spc="-10" dirty="0" err="1" smtClean="0">
                <a:solidFill>
                  <a:srgbClr val="FF0000"/>
                </a:solidFill>
                <a:latin typeface="Arial"/>
                <a:cs typeface="Arial"/>
              </a:rPr>
              <a:t>m</a:t>
            </a:r>
            <a:r>
              <a:rPr sz="2000" b="1" spc="-15" dirty="0" err="1" smtClean="0">
                <a:solidFill>
                  <a:srgbClr val="FF0000"/>
                </a:solidFill>
                <a:latin typeface="Arial"/>
                <a:cs typeface="Arial"/>
              </a:rPr>
              <a:t>a</a:t>
            </a:r>
            <a:r>
              <a:rPr sz="2000" b="1" dirty="0" err="1" smtClean="0">
                <a:solidFill>
                  <a:srgbClr val="FF0000"/>
                </a:solidFill>
                <a:latin typeface="Arial"/>
                <a:cs typeface="Arial"/>
              </a:rPr>
              <a:t>t</a:t>
            </a:r>
            <a:r>
              <a:rPr sz="20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og</a:t>
            </a:r>
            <a:r>
              <a:rPr sz="2000" b="1" spc="-15" dirty="0" err="1" smtClean="0">
                <a:solidFill>
                  <a:srgbClr val="FF0000"/>
                </a:solidFill>
                <a:latin typeface="Arial"/>
                <a:cs typeface="Arial"/>
              </a:rPr>
              <a:t>e</a:t>
            </a:r>
            <a:r>
              <a:rPr sz="20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n</a:t>
            </a:r>
            <a:r>
              <a:rPr sz="2000" b="1" dirty="0" err="1" smtClean="0">
                <a:solidFill>
                  <a:srgbClr val="FF0000"/>
                </a:solidFill>
                <a:latin typeface="Arial"/>
                <a:cs typeface="Arial"/>
              </a:rPr>
              <a:t>esi</a:t>
            </a:r>
            <a:r>
              <a:rPr sz="2000" b="1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endParaRPr lang="it-IT" sz="2000" b="1" dirty="0" smtClean="0">
              <a:solidFill>
                <a:srgbClr val="FF0000"/>
              </a:solidFill>
              <a:latin typeface="Arial"/>
              <a:cs typeface="Arial"/>
            </a:endParaRPr>
          </a:p>
          <a:p>
            <a:pPr marL="12065" marR="5080" indent="635" algn="ctr">
              <a:lnSpc>
                <a:spcPct val="100000"/>
              </a:lnSpc>
              <a:spcBef>
                <a:spcPts val="100"/>
              </a:spcBef>
            </a:pPr>
            <a:r>
              <a:rPr sz="2000" b="1" dirty="0" smtClean="0">
                <a:solidFill>
                  <a:srgbClr val="FF0000"/>
                </a:solidFill>
                <a:latin typeface="Arial"/>
                <a:cs typeface="Arial"/>
              </a:rPr>
              <a:t>e</a:t>
            </a:r>
            <a:r>
              <a:rPr sz="2000" b="1" spc="-60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ovogenesi.</a:t>
            </a:r>
            <a:endParaRPr sz="2000" dirty="0">
              <a:latin typeface="Arial"/>
              <a:cs typeface="Arial"/>
            </a:endParaRPr>
          </a:p>
          <a:p>
            <a:pPr marL="55244" marR="48895" indent="1270" algn="ctr">
              <a:lnSpc>
                <a:spcPct val="100000"/>
              </a:lnSpc>
            </a:pP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Dopo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diverse  divisioni  mitotiche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e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meiotiche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i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gameti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si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trasformano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dando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origine  allo     </a:t>
            </a:r>
            <a:r>
              <a:rPr sz="2000" b="1" spc="-5" dirty="0" err="1">
                <a:solidFill>
                  <a:srgbClr val="FF0000"/>
                </a:solidFill>
                <a:latin typeface="Arial"/>
                <a:cs typeface="Arial"/>
              </a:rPr>
              <a:t>spermatozoo</a:t>
            </a:r>
            <a:r>
              <a:rPr sz="2000" b="1" spc="-7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dirty="0" smtClean="0">
                <a:solidFill>
                  <a:srgbClr val="FF0000"/>
                </a:solidFill>
                <a:latin typeface="Arial"/>
                <a:cs typeface="Arial"/>
              </a:rPr>
              <a:t>e</a:t>
            </a:r>
            <a:r>
              <a:rPr lang="it-IT" sz="2000" b="1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</a:p>
          <a:p>
            <a:pPr marL="55244" marR="48895" indent="1270" algn="ctr">
              <a:lnSpc>
                <a:spcPct val="100000"/>
              </a:lnSpc>
            </a:pPr>
            <a:r>
              <a:rPr lang="it-IT" sz="2000" b="1" dirty="0">
                <a:solidFill>
                  <a:srgbClr val="FF0000"/>
                </a:solidFill>
                <a:latin typeface="Arial"/>
                <a:cs typeface="Arial"/>
              </a:rPr>
              <a:t>a</a:t>
            </a:r>
            <a:r>
              <a:rPr lang="it-IT" sz="2000" b="1" dirty="0" smtClean="0">
                <a:solidFill>
                  <a:srgbClr val="FF0000"/>
                </a:solidFill>
                <a:latin typeface="Arial"/>
                <a:cs typeface="Arial"/>
              </a:rPr>
              <a:t>ll’ovocita.</a:t>
            </a:r>
            <a:endParaRPr sz="2000" dirty="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8010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22810" y="106984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93357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098169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738250" y="10698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866009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633850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743578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10933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18010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93357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98169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38250" y="10759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866009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21914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85965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633850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743578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10933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18010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927482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98169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38250" y="10820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866009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621914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633850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743578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103242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818010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927482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98169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45642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38250" y="10881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079626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33194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866009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47594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202315" y="1072896"/>
            <a:ext cx="213360" cy="609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005962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359530" y="108813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633850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743578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103242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818010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13211" y="1066800"/>
            <a:ext cx="231647" cy="426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98169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738250" y="109423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866009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628009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85356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633850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743578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122810" y="1072896"/>
            <a:ext cx="262128" cy="73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13211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818010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921386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98169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738250" y="110032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866009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633850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3578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97145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214507" y="110642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835274" y="1066800"/>
            <a:ext cx="396240" cy="73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818010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122810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921386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098169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738250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866009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47465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633850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743578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097145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208411" y="111251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513211" y="11125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818010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122810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310762" y="1066800"/>
            <a:ext cx="262128" cy="792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915290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098169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738250" y="111251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866009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63410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847465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633850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743578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091050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08411" y="111861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348619" y="11186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513211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818010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122810" y="111861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915290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098169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738250" y="111861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866009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847465" y="11186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286633" y="1066800"/>
            <a:ext cx="426720" cy="109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633850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743578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7091050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445897" y="1066800"/>
            <a:ext cx="128016" cy="975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02315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640969" y="1066800"/>
            <a:ext cx="128016" cy="975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360811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51321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67170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81801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12281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445897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653162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9570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409065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85850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043050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219833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396618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3402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866009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311018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487802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6402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84137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96938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6170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322953" y="11247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63385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84111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66907" y="1130808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51321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83897" y="11308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81801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12281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445897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653162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909194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19570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866009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64020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63385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84111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084954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202315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373003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51321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689994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81801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12281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823594" y="1066800"/>
            <a:ext cx="859536" cy="1523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31788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909194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19570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40297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604138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36953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238121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390521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9169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866009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304921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50609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96329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64458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63385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84111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084954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373003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51321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69609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81801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12281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45897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647066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903097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19570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396874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610233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030858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244218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38442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9778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866009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29882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1218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646297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83527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957194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170553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505833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63385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84111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078857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196219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379099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51321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702186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81801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12281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32397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445897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47066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903097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19570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39687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61633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03085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25031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38442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60388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866009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29882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51828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835274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95719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17665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63385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84111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7078857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196219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51321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878714" y="1091183"/>
            <a:ext cx="158496" cy="1097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81801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12281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32397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445897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73152" y="0"/>
                </a:moveTo>
                <a:lnTo>
                  <a:pt x="12191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647066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9570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878458" y="115519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866009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054474" y="1091183"/>
            <a:ext cx="158496" cy="1097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304665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3385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84111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196219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379099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51321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70218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81801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12281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32397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511930" y="1146047"/>
            <a:ext cx="67056" cy="1828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4458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708025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897002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19570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9077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62242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872362" y="116128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02476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56409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37833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60997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866009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29273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52437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5239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9510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18274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63385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84111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072762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51321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70218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81801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12281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32397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445897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640969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897002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19570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866009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829177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304665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518026" y="11673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4C99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63385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4111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072762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202315" y="117348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51321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70218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81801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12281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323978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445897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640969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890906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19570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866009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65849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82308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63385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84111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066666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202315" y="11795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51321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70218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81801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12281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323978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45897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8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640969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8767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890906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19570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38468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2852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018665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6250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37223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61607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866009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28663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3047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65849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823082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94500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18884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63385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84111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066666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51321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81801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12281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31788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45897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634874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19570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866009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298570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63385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84111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51321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81801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12281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311786" y="11917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445897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634874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884810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19570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38468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3461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018665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26860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372233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62217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866009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286633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53657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458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94500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9493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29857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63385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84111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060569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1321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69609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818010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12281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445897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634874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982346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95706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38468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63461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018665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26860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372233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62217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866009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286633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53657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816986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94500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19493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29857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63385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841114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158105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13211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689994" y="12039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818010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122810" y="12039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445897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4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634874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195706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38468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63461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835786" y="12039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018665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26860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372233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62217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866009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286633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53657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594500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19493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29857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633850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841114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13211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18010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122810" y="12100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445897" y="12100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4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878714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988442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195706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866009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67068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6633850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841114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7054474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7164202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51321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671706" y="12161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18010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44589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378586" y="1066800"/>
            <a:ext cx="512064" cy="2804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531242" y="121615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54864" y="0"/>
                </a:lnTo>
              </a:path>
              <a:path w="238125">
                <a:moveTo>
                  <a:pt x="97535" y="0"/>
                </a:moveTo>
                <a:lnTo>
                  <a:pt x="152400" y="0"/>
                </a:lnTo>
              </a:path>
              <a:path w="238125">
                <a:moveTo>
                  <a:pt x="176783" y="0"/>
                </a:moveTo>
                <a:lnTo>
                  <a:pt x="23774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19570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196219" y="1139952"/>
            <a:ext cx="249936" cy="15239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37858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63461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01257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268602" y="121615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62217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866009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28053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53657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810890" y="12161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93890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194938" y="121615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63385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84111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232795" y="122224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818010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445897" y="12222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4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872618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994538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195706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378586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63461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01257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268602" y="1222247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62217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866009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28053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53657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676777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938906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194938" y="1222247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663385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684111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048378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170297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818010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122810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44589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708025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19570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37858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63461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64586" y="1152144"/>
            <a:ext cx="225552" cy="1463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01257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268602" y="12283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62217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866009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053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53657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67677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804794" y="12283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93890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194938" y="12283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513211" y="1152144"/>
            <a:ext cx="249934" cy="12191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663385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84111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513211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818010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445897" y="12344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19570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7858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63461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01257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268602" y="123443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62217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866009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8053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53657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93890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194938" y="123443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63385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84111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818010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445897" y="124053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866522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000634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19570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7858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363461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01257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268602" y="1240536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62217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866009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8053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53657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68287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93890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194938" y="1240536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63385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84111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042281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176393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818010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122810" y="12466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445897" y="12466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86042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319570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37858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63461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01257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268602" y="124663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62217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866009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28053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53657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798697" y="12466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93890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194938" y="124663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3385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84111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03618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305947" y="125272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513211" y="125272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81801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445897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708025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860425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006730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19570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793114" y="125272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866009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63385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84111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36186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182490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330331" y="125882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81801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12281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445897" y="125882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8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152265" y="1146047"/>
            <a:ext cx="237744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9570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38468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3461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018665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26860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372233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62217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866009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5286633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553657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5688970" y="125882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103631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594500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19493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29857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63385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841114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513211" y="126491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81801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12281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445897" y="126491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8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9570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38468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3461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4018665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26860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372233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62217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866009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5286633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53657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79260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94500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19493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29857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63385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41114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81801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12281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2" name="object 592"/>
          <p:cNvGrpSpPr/>
          <p:nvPr/>
        </p:nvGrpSpPr>
        <p:grpSpPr>
          <a:xfrm>
            <a:off x="2122810" y="1194816"/>
            <a:ext cx="646430" cy="201295"/>
            <a:chOff x="2122810" y="1194816"/>
            <a:chExt cx="646430" cy="201295"/>
          </a:xfrm>
        </p:grpSpPr>
        <p:sp>
          <p:nvSpPr>
            <p:cNvPr id="593" name="object 593"/>
            <p:cNvSpPr/>
            <p:nvPr/>
          </p:nvSpPr>
          <p:spPr>
            <a:xfrm>
              <a:off x="2256922" y="1271016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0" y="0"/>
                  </a:moveTo>
                  <a:lnTo>
                    <a:pt x="73152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122810" y="1194816"/>
              <a:ext cx="280416" cy="201167"/>
            </a:xfrm>
            <a:prstGeom prst="rect">
              <a:avLst/>
            </a:prstGeom>
            <a:blipFill>
              <a:blip r:embed="rId1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445898" y="1271016"/>
              <a:ext cx="323215" cy="0"/>
            </a:xfrm>
            <a:custGeom>
              <a:avLst/>
              <a:gdLst/>
              <a:ahLst/>
              <a:cxnLst/>
              <a:rect l="l" t="t" r="r" b="b"/>
              <a:pathLst>
                <a:path w="323214">
                  <a:moveTo>
                    <a:pt x="0" y="0"/>
                  </a:moveTo>
                  <a:lnTo>
                    <a:pt x="60960" y="0"/>
                  </a:lnTo>
                </a:path>
                <a:path w="323214">
                  <a:moveTo>
                    <a:pt x="97536" y="0"/>
                  </a:moveTo>
                  <a:lnTo>
                    <a:pt x="152400" y="0"/>
                  </a:lnTo>
                </a:path>
                <a:path w="323214">
                  <a:moveTo>
                    <a:pt x="170688" y="0"/>
                  </a:moveTo>
                  <a:lnTo>
                    <a:pt x="225552" y="0"/>
                  </a:lnTo>
                </a:path>
                <a:path w="323214">
                  <a:moveTo>
                    <a:pt x="262128" y="0"/>
                  </a:moveTo>
                  <a:lnTo>
                    <a:pt x="323088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6" name="object 596"/>
          <p:cNvSpPr/>
          <p:nvPr/>
        </p:nvSpPr>
        <p:spPr>
          <a:xfrm>
            <a:off x="2854330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19570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38468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3461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018665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426860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372233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62217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866009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286633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553657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695065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94500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19493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29857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63385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84111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030090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51321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81801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12281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445897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708025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848234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19570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4866009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695065" y="127711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18026" y="12771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67A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63385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84111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7023993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385195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51321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81801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12281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445897" y="128320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2" y="0"/>
                </a:moveTo>
                <a:lnTo>
                  <a:pt x="158496" y="0"/>
                </a:lnTo>
              </a:path>
              <a:path w="323214">
                <a:moveTo>
                  <a:pt x="164592" y="0"/>
                </a:moveTo>
                <a:lnTo>
                  <a:pt x="219456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848234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19570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38468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2852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018665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26250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37223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61607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4866009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28663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53047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94500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18884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29857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63385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4111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023993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39129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51321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81801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12281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445897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70802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19570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866009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5701162" y="128930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63385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4111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184027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39129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37338" y="1225296"/>
            <a:ext cx="140208" cy="15239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51321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81801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12281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275210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445897" y="129540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2" y="0"/>
                </a:moveTo>
                <a:lnTo>
                  <a:pt x="219455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842138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19570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799466" y="1200911"/>
            <a:ext cx="323088" cy="19507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756538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866009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780409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63385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11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6" name="object 676"/>
          <p:cNvGrpSpPr/>
          <p:nvPr/>
        </p:nvGrpSpPr>
        <p:grpSpPr>
          <a:xfrm>
            <a:off x="6975226" y="1200911"/>
            <a:ext cx="323215" cy="195580"/>
            <a:chOff x="6975226" y="1200911"/>
            <a:chExt cx="323215" cy="195580"/>
          </a:xfrm>
        </p:grpSpPr>
        <p:sp>
          <p:nvSpPr>
            <p:cNvPr id="677" name="object 677"/>
            <p:cNvSpPr/>
            <p:nvPr/>
          </p:nvSpPr>
          <p:spPr>
            <a:xfrm>
              <a:off x="6975226" y="1200911"/>
              <a:ext cx="323088" cy="195071"/>
            </a:xfrm>
            <a:prstGeom prst="rect">
              <a:avLst/>
            </a:prstGeom>
            <a:blipFill>
              <a:blip r:embed="rId2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017898" y="1295399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7743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9" name="object 679"/>
          <p:cNvSpPr/>
          <p:nvPr/>
        </p:nvSpPr>
        <p:spPr>
          <a:xfrm>
            <a:off x="1190123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39129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51321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81801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12281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4458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70802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842138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19570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39077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750442" y="130149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402476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256409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37833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60997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866009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29273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552437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9510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18274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30466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51193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63385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4111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7017897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19012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39129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51321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81801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12281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287402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4458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555625" y="13075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708025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36042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19570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866009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5707258" y="13075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60960" y="0"/>
                </a:lnTo>
              </a:path>
              <a:path w="121920">
                <a:moveTo>
                  <a:pt x="67055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505833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63385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84111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011802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190123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51321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81801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12281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44589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555625" y="13136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708025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36042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19570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866009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63385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84111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7011802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190123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391291" y="13197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51321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81801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12281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293497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445897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555625" y="13197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708025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19570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866009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63385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84111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38519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51321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81801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12281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299594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445897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0802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82994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111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19570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938906" y="1152144"/>
            <a:ext cx="280416" cy="2499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866009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280538" y="1182624"/>
            <a:ext cx="316992" cy="2194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663385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684111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00570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20687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379099" y="133197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51321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81801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12281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445897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561722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08025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82994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7210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19570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4866009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6322953" y="13319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6481450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663385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684111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5705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212969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373003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51321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81801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12281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305690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44589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561722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08025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82385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012570" y="1249680"/>
            <a:ext cx="670560" cy="15239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721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19570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043050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219833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396618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573402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707258" y="1298447"/>
            <a:ext cx="128016" cy="975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86600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311018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487802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719450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969386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6146170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6469258" y="1338072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663385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684111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699960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721296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202315" y="13441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513211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818010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12281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445897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561722" y="134416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708025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195706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719962" y="1344167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866009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663385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6841114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513211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322953" y="1280160"/>
            <a:ext cx="256032" cy="11582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818010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12281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311786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445897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708025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195706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719962" y="135026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4866009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725546" y="135026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335146" y="135026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663385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6841114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513211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818010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12281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445897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567818" y="1356360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70802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81775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4330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19570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719962" y="1356360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4866009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25546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1196219" y="1310639"/>
            <a:ext cx="256032" cy="9143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6341242" y="135636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663385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684111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699351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721906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214507" y="13624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1513211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1818010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12281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445897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67818" y="13624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708025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817754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49402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195706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719962" y="1362455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4866009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663385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6841114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6993514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7225162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220603" y="13685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513211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818010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12281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323978" y="13685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445897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67818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708025" y="1368552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1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4940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19570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9" name="object 879"/>
          <p:cNvGrpSpPr/>
          <p:nvPr/>
        </p:nvGrpSpPr>
        <p:grpSpPr>
          <a:xfrm>
            <a:off x="3409065" y="1298447"/>
            <a:ext cx="579120" cy="104139"/>
            <a:chOff x="3409065" y="1298447"/>
            <a:chExt cx="579120" cy="104139"/>
          </a:xfrm>
        </p:grpSpPr>
        <p:sp>
          <p:nvSpPr>
            <p:cNvPr id="880" name="object 880"/>
            <p:cNvSpPr/>
            <p:nvPr/>
          </p:nvSpPr>
          <p:spPr>
            <a:xfrm>
              <a:off x="3719961" y="1368551"/>
              <a:ext cx="268605" cy="0"/>
            </a:xfrm>
            <a:custGeom>
              <a:avLst/>
              <a:gdLst/>
              <a:ahLst/>
              <a:cxnLst/>
              <a:rect l="l" t="t" r="r" b="b"/>
              <a:pathLst>
                <a:path w="268604">
                  <a:moveTo>
                    <a:pt x="0" y="0"/>
                  </a:moveTo>
                  <a:lnTo>
                    <a:pt x="26822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3409065" y="1298447"/>
              <a:ext cx="274320" cy="103631"/>
            </a:xfrm>
            <a:prstGeom prst="rect">
              <a:avLst/>
            </a:prstGeom>
            <a:blipFill>
              <a:blip r:embed="rId2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2" name="object 882"/>
          <p:cNvSpPr/>
          <p:nvPr/>
        </p:nvSpPr>
        <p:spPr>
          <a:xfrm>
            <a:off x="4866009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731642" y="136855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63385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684111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698741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722516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513211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818010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12281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445897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708025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195706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445642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719962" y="1374647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4079626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433194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4866009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347594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731642" y="137464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6005962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6365626" y="13746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39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663385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6841114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513211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818010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12281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330074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45897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573914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708025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195706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719962" y="1380744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4866009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663385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6841114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513211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818010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12281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45897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573914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708025" y="138683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55497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19570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719962" y="1386839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4866009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73773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663385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684111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6981321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7231257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513211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818010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12281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45897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573914" y="13929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708025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19570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719962" y="1392936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4866009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663385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6841114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774073" y="1706879"/>
            <a:ext cx="9136378" cy="442874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 txBox="1"/>
          <p:nvPr/>
        </p:nvSpPr>
        <p:spPr>
          <a:xfrm>
            <a:off x="852812" y="6305801"/>
            <a:ext cx="8557895" cy="848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FF0000"/>
                </a:solidFill>
                <a:latin typeface="Arial"/>
                <a:cs typeface="Arial"/>
              </a:rPr>
              <a:t>L’ovocita poco prima dell’ovulazione completa </a:t>
            </a:r>
            <a:r>
              <a:rPr sz="1800" b="1" dirty="0">
                <a:solidFill>
                  <a:srgbClr val="FF0000"/>
                </a:solidFill>
                <a:latin typeface="Arial"/>
                <a:cs typeface="Arial"/>
              </a:rPr>
              <a:t>la </a:t>
            </a:r>
            <a:r>
              <a:rPr sz="1800" b="1" spc="-5" dirty="0">
                <a:solidFill>
                  <a:srgbClr val="FF0000"/>
                </a:solidFill>
                <a:latin typeface="Arial"/>
                <a:cs typeface="Arial"/>
              </a:rPr>
              <a:t>prima divisione meiotica </a:t>
            </a:r>
            <a:r>
              <a:rPr sz="1800" b="1" dirty="0">
                <a:solidFill>
                  <a:srgbClr val="FF0000"/>
                </a:solidFill>
                <a:latin typeface="Arial"/>
                <a:cs typeface="Arial"/>
              </a:rPr>
              <a:t>e  </a:t>
            </a:r>
            <a:r>
              <a:rPr sz="1800" b="1" spc="-5" dirty="0">
                <a:solidFill>
                  <a:srgbClr val="FF0000"/>
                </a:solidFill>
                <a:latin typeface="Arial"/>
                <a:cs typeface="Arial"/>
              </a:rPr>
              <a:t>con l’ovulazione inizia </a:t>
            </a:r>
            <a:r>
              <a:rPr sz="1800" b="1" dirty="0">
                <a:solidFill>
                  <a:srgbClr val="FF0000"/>
                </a:solidFill>
                <a:latin typeface="Arial"/>
                <a:cs typeface="Arial"/>
              </a:rPr>
              <a:t>la </a:t>
            </a:r>
            <a:r>
              <a:rPr sz="1800" b="1" spc="-5" dirty="0">
                <a:solidFill>
                  <a:srgbClr val="FF0000"/>
                </a:solidFill>
                <a:latin typeface="Arial"/>
                <a:cs typeface="Arial"/>
              </a:rPr>
              <a:t>seconda divisione meiotica che si arresta. Essa  verrà completata solo se uno spermatozoo </a:t>
            </a:r>
            <a:r>
              <a:rPr sz="1800" b="1" spc="-5" dirty="0" err="1">
                <a:solidFill>
                  <a:srgbClr val="FF0000"/>
                </a:solidFill>
                <a:latin typeface="Arial"/>
                <a:cs typeface="Arial"/>
              </a:rPr>
              <a:t>feconderà</a:t>
            </a:r>
            <a:r>
              <a:rPr sz="1800" b="1" spc="2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8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l’ovocita</a:t>
            </a:r>
            <a:r>
              <a:rPr lang="it-IT" sz="1800" b="1" spc="-5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endParaRPr sz="1800" dirty="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13211" y="106984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146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921130" y="10698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44218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06346" y="10698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86762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7431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96938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03497" y="10698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30218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743578" y="106984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517769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1284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846954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25146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44218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06346" y="107594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786762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774314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969386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530218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743578" y="107594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517769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71284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846954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25146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421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06346" y="1082039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786762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96938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524121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743578" y="108203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712842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846954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891162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244730" y="108813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525146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488314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244218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06346" y="108813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786762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40330" y="108813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823850" y="1066800"/>
            <a:ext cx="213360" cy="67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469514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128650" y="1066800"/>
            <a:ext cx="213360" cy="67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774314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969386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524121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743578" y="108813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212969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517769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712842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846954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208411" y="1066800"/>
            <a:ext cx="231647" cy="426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25146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244218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06346" y="109423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786762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74314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6938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3578" y="1094232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13211" y="1072896"/>
            <a:ext cx="262126" cy="73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517769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71284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846954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208411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525146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244218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06346" y="110032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786762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774314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969386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518026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743578" y="110032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517769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712842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846954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513211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25146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836042" y="110642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140842" y="110642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244218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195962" y="1066800"/>
            <a:ext cx="262128" cy="792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06346" y="110642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786762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774314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969386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518026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743578" y="110642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091562" y="1066800"/>
            <a:ext cx="262128" cy="792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517769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712842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46954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208411" y="11125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513211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25146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829946" y="111251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134746" y="111251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24421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06346" y="1112519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786762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6938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511930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743578" y="111251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712842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7846954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08411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13211" y="111861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525146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829946" y="11186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970154" y="11186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34746" y="11186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274953" y="11186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24421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06346" y="111861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786762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774314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969386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921130" y="1072896"/>
            <a:ext cx="274320" cy="1402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511930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743578" y="111861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1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517769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7712842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7846954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03497" y="1072896"/>
            <a:ext cx="274320" cy="1402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0841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366907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1321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85458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031369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208154" y="11247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52514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823850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982346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128650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287146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451738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628521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92113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24421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0634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78676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103753" y="11247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432938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609721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774314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6938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03497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03009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176393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353178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517769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71284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84695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20841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379099" y="1130808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51321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52514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988442" y="113080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293242" y="113080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92113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097914" y="11308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24421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0634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78676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774314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96938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03497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280282" y="11308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505833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03009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517769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71284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84695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20841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385195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51321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70828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84849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049658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52514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823850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99453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128650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29933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445642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646809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92113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24421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0634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8676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426842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628009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774314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96938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103497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505833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03009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170297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371466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517769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71284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784695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0841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39129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1321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842394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055754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52514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99453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29933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43954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65290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92113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24421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0634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78676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286633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42074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63410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96938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103497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499738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03009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164202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7377562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71284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84695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20841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397387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51321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71437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84239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06185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52514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81775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000634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2255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5433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43954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6590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92113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4421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0634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78676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42074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6402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774314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96938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10349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499738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03009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1642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38365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517769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71284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84695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20841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51321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71437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18986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52514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81775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12255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475353" y="1091183"/>
            <a:ext cx="158496" cy="1097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92113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122297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4421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50634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78676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085465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391034" y="1139952"/>
            <a:ext cx="73152" cy="243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96938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103497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304665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83786" y="1155191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03009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292730" y="1146047"/>
            <a:ext cx="67056" cy="1828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71284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84695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20841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39738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51321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71437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8362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06794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52514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81775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00063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12255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30543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43345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650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92113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4421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50634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78676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41465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6462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774314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96938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1034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493642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877690" y="1161288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03009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158105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38975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517769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71284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84695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20841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39738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51321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1437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189866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52514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92113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128394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24421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50634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78676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085465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774314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96938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10349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310762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493642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03009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517769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71284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84695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20841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397387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51321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714378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52514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823850" y="11734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128650" y="11734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92113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12839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24421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50634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78676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96938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103497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31076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487546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03009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71284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84695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20841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39738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1321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714378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83020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07404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52514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823850" y="11795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28650" y="11795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42735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67119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92113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24421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50634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78676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0855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65239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96938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10349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487546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03009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152009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39585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71284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84695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20841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1321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70828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183769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52514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92113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134490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24421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50634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78676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079370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77431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96938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103497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316858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03009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517769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71284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84695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20841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1321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702186" y="11917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83020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08013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183769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52514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427353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67729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92113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13449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24421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50634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78676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07937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408553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65849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774314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96938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103497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631685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6481450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703009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7152009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7401945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7517769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771284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784695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20841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39129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51321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3020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08013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183769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525146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24106" y="1066800"/>
            <a:ext cx="451104" cy="26822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427353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67729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92113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13449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24421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506346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4786762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07937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408553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658490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774314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2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969386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6103497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631685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6578986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703009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152009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7401945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517769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60960" y="0"/>
                </a:lnTo>
              </a:path>
              <a:path w="140334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71284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7846954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208411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385195" y="120396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513211" y="12039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83020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08013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183769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525146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427353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67729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921130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13449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244218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506346" y="120396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786762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07937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408553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65849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774314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969386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6103497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31685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841114" y="120396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030090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152009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401945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517769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71284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846954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208411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513211" y="12100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525146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921130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244218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506346" y="12100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786762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774314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969386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103497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475353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585081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030090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517769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71284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846954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20841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366907" y="12161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82410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080138" y="121615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525146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42125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67729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92113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13449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24421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506346" y="12161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786762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07327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40245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65849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77431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817754" y="1139952"/>
            <a:ext cx="249936" cy="1523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96938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122554" y="1139952"/>
            <a:ext cx="249936" cy="1523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10349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31685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03009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14591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401945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517769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71284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846954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824106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080138" y="1222247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525146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854330" y="122224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159130" y="122224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42125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67729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92113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13449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24421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506346" y="12222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786762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07327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40245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65849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774314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40" y="0"/>
                </a:moveTo>
                <a:lnTo>
                  <a:pt x="152400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103497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31685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469258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591178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3009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14591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401945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517769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60960" y="0"/>
                </a:lnTo>
              </a:path>
              <a:path w="256540">
                <a:moveTo>
                  <a:pt x="91440" y="0"/>
                </a:moveTo>
                <a:lnTo>
                  <a:pt x="152400" y="0"/>
                </a:lnTo>
              </a:path>
              <a:path w="256540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846954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513211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82410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080138" y="12283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525146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42125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92113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13449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24421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506346" y="12283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786762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507327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540245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565849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5774314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40" y="0"/>
                </a:moveTo>
                <a:lnTo>
                  <a:pt x="158496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10349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31685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3009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14591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208411" y="1152144"/>
            <a:ext cx="249936" cy="12191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401945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517769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60960" y="0"/>
                </a:lnTo>
              </a:path>
              <a:path w="256540">
                <a:moveTo>
                  <a:pt x="91440" y="0"/>
                </a:moveTo>
                <a:lnTo>
                  <a:pt x="158496" y="0"/>
                </a:lnTo>
              </a:path>
              <a:path w="256540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846954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208411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82410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080138" y="123443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525146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42125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7729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92113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13449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24421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506346" y="123443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4786762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07327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40245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65849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577431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96938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103497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31685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03009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14591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401945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517769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71284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846954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82410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080138" y="1240536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525146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42125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7729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92113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13449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24421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506346" y="124053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786762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07327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40245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421258" y="1066800"/>
            <a:ext cx="316992" cy="3352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65849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77431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596938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103497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31685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5774314" y="1078991"/>
            <a:ext cx="256032" cy="3169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463162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5402458" y="1066800"/>
            <a:ext cx="316992" cy="3352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97274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03009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14591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401945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7517769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3" name="object 623"/>
          <p:cNvGrpSpPr/>
          <p:nvPr/>
        </p:nvGrpSpPr>
        <p:grpSpPr>
          <a:xfrm>
            <a:off x="7517769" y="1078991"/>
            <a:ext cx="256540" cy="317500"/>
            <a:chOff x="7517769" y="1078991"/>
            <a:chExt cx="256540" cy="317500"/>
          </a:xfrm>
        </p:grpSpPr>
        <p:sp>
          <p:nvSpPr>
            <p:cNvPr id="624" name="object 624"/>
            <p:cNvSpPr/>
            <p:nvPr/>
          </p:nvSpPr>
          <p:spPr>
            <a:xfrm>
              <a:off x="7712841" y="1240535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7517769" y="1078991"/>
              <a:ext cx="256032" cy="316991"/>
            </a:xfrm>
            <a:prstGeom prst="rect">
              <a:avLst/>
            </a:prstGeom>
            <a:blipFill>
              <a:blip r:embed="rId1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6" name="object 626"/>
          <p:cNvSpPr/>
          <p:nvPr/>
        </p:nvSpPr>
        <p:spPr>
          <a:xfrm>
            <a:off x="7846954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7145914" y="1066800"/>
            <a:ext cx="316992" cy="3352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513211" y="12466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82410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080138" y="124663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525146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42125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7729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92113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13449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24421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506346" y="12466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786762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07327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40245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65849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77431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96938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103497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31685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45706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03009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14591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420490" y="1121663"/>
            <a:ext cx="560832" cy="2255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40194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517769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71284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846954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208411" y="125272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52514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27482" y="125272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232282" y="125272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92113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13449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24421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506346" y="125272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78676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77431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884042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103497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31685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457065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603369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798442" y="1252727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703009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7517769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7627497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60960" y="0"/>
                </a:lnTo>
              </a:path>
              <a:path w="146684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784695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513211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83020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08013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183769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52514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51866" y="125882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256665" y="125882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427353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67729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2113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13449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24421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450634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78676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507937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5408553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565849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774314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884042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103497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31685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703009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7152009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7401945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7517769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627497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67056" y="0"/>
                </a:lnTo>
              </a:path>
              <a:path w="146684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7846954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208411" y="126491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513211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83020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08013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183769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52514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427353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67729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92113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413449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424421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50634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478676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507937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5408553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565849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5774314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890138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103497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31685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03009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152009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401945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517769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633593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60960" y="0"/>
                </a:lnTo>
              </a:path>
              <a:path w="140334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846954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513211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647322" y="12710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83020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08013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183769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52514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513211" y="1194816"/>
            <a:ext cx="280414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427353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67729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92113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413449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424421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50634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478676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07937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408553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65849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77431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96938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103497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31685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450970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03009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152009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7401945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7517769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771284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784695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20841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51321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52514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92113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134490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24421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50634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478676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77431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96938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103497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316858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444874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03009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517769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71284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84695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20841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51321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83020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07404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183769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52514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0673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31153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42735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67119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92113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24421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50634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78676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07937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40855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65239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77431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902330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1034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444874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03009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52009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39585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517769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645786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784695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20841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51321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52514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1282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31762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92113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12839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24421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450634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78676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7431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902330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6103497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631076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703009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7517769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7645786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784695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20841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51321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665610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52514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80556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12825" y="1295400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31762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92113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24421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450634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78676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77431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908426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6103497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438777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761866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703009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7517769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7651881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784695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20841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51321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8362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18986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39713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52514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811658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12825" y="1301496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103631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31762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43345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6650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92113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128394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24421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50634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78676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08546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29273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41465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6462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77431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61034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6310762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6438777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755769" y="130149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03009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15810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738975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7517769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784695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20841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51321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677802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391034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2514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81165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12825" y="1307591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1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31762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92113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41222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424421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50634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78676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286633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77431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914521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1034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304665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6432682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703009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7517769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7657978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784695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073274" y="1146047"/>
            <a:ext cx="286512" cy="2499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20841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51321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2514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81165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11645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92113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24421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450634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478676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77431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610349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6432682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703009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7517769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784695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20841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51321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683897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52514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811658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12825" y="13197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116458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317626" y="13197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92113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411620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424421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450634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478676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77431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920618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6103497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629857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03009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7517769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7664074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784695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20841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51321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689994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52514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0673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31153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92113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424421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450634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478676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77431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926714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6103497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642658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662775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703009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7517769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7670169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784695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20841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51321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208154" y="13319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66650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52514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00634" y="133197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305433" y="133197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92113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424421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450634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478676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103753" y="13319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262250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77431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6103497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642658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6633850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703009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7517769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784695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20841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51321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696090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354458" y="1338072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52514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2994538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299338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451738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628521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92113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424421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450634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478676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250058" y="1338072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432938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609721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77431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932809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610349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642049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663385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703009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7176393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7353178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7517769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7676266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784695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208411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513211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525146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921130" y="1280160"/>
            <a:ext cx="268224" cy="103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823850" y="13441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128650" y="13441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208154" y="1280160"/>
            <a:ext cx="256032" cy="11582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921130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244218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506346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786762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774314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03497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725290" y="1344167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268224" y="0"/>
                </a:lnTo>
              </a:path>
              <a:path w="365759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7517769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7846954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208411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513211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702186" y="135026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220346" y="135026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525146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921130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244218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506346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786762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115946" y="135026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774314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38906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21" name="object 1021"/>
          <p:cNvGrpSpPr/>
          <p:nvPr/>
        </p:nvGrpSpPr>
        <p:grpSpPr>
          <a:xfrm>
            <a:off x="6103497" y="1280160"/>
            <a:ext cx="372110" cy="116205"/>
            <a:chOff x="6103497" y="1280160"/>
            <a:chExt cx="372110" cy="116205"/>
          </a:xfrm>
        </p:grpSpPr>
        <p:sp>
          <p:nvSpPr>
            <p:cNvPr id="1022" name="object 1022"/>
            <p:cNvSpPr/>
            <p:nvPr/>
          </p:nvSpPr>
          <p:spPr>
            <a:xfrm>
              <a:off x="6103497" y="1280160"/>
              <a:ext cx="371856" cy="115823"/>
            </a:xfrm>
            <a:prstGeom prst="rect">
              <a:avLst/>
            </a:prstGeom>
            <a:blipFill>
              <a:blip r:embed="rId2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6103497" y="1350264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7743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4" name="object 1024"/>
          <p:cNvSpPr/>
          <p:nvPr/>
        </p:nvSpPr>
        <p:spPr>
          <a:xfrm>
            <a:off x="6725290" y="1350263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268224" y="0"/>
                </a:lnTo>
              </a:path>
              <a:path w="365759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7517769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7682362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7846954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208411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513211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226442" y="135636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525146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921130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244218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50634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786762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122042" y="135636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77431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945002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6103497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641439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6639945" y="1356360"/>
            <a:ext cx="451484" cy="0"/>
          </a:xfrm>
          <a:custGeom>
            <a:avLst/>
            <a:gdLst/>
            <a:ahLst/>
            <a:cxnLst/>
            <a:rect l="l" t="t" r="r" b="b"/>
            <a:pathLst>
              <a:path w="451484">
                <a:moveTo>
                  <a:pt x="0" y="0"/>
                </a:moveTo>
                <a:lnTo>
                  <a:pt x="60960" y="0"/>
                </a:lnTo>
              </a:path>
              <a:path w="451484">
                <a:moveTo>
                  <a:pt x="85344" y="0"/>
                </a:moveTo>
                <a:lnTo>
                  <a:pt x="353568" y="0"/>
                </a:lnTo>
              </a:path>
              <a:path w="451484">
                <a:moveTo>
                  <a:pt x="390144" y="0"/>
                </a:moveTo>
                <a:lnTo>
                  <a:pt x="4511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7517769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7688457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7846954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817754" y="1310639"/>
            <a:ext cx="256032" cy="914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208411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122554" y="1310639"/>
            <a:ext cx="256032" cy="914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513211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525146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836042" y="13624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140842" y="13624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921130" y="13624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244218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4506346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786762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774314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6103497" y="13624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854586" y="1298447"/>
            <a:ext cx="274320" cy="10363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6414394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6646042" y="1362455"/>
            <a:ext cx="445134" cy="0"/>
          </a:xfrm>
          <a:custGeom>
            <a:avLst/>
            <a:gdLst/>
            <a:ahLst/>
            <a:cxnLst/>
            <a:rect l="l" t="t" r="r" b="b"/>
            <a:pathLst>
              <a:path w="445134">
                <a:moveTo>
                  <a:pt x="0" y="0"/>
                </a:moveTo>
                <a:lnTo>
                  <a:pt x="54864" y="0"/>
                </a:lnTo>
              </a:path>
              <a:path w="445134">
                <a:moveTo>
                  <a:pt x="79248" y="0"/>
                </a:moveTo>
                <a:lnTo>
                  <a:pt x="347472" y="0"/>
                </a:lnTo>
              </a:path>
              <a:path w="445134">
                <a:moveTo>
                  <a:pt x="384048" y="0"/>
                </a:moveTo>
                <a:lnTo>
                  <a:pt x="4450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7517769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7846954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208411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513211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714378" y="136855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525146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42138" y="13685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146938" y="13685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921130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424421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50634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786762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577431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5951097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6103497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6408297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6646042" y="1368552"/>
            <a:ext cx="445134" cy="0"/>
          </a:xfrm>
          <a:custGeom>
            <a:avLst/>
            <a:gdLst/>
            <a:ahLst/>
            <a:cxnLst/>
            <a:rect l="l" t="t" r="r" b="b"/>
            <a:pathLst>
              <a:path w="445134">
                <a:moveTo>
                  <a:pt x="0" y="0"/>
                </a:moveTo>
                <a:lnTo>
                  <a:pt x="60960" y="0"/>
                </a:lnTo>
              </a:path>
              <a:path w="445134">
                <a:moveTo>
                  <a:pt x="79248" y="0"/>
                </a:moveTo>
                <a:lnTo>
                  <a:pt x="347472" y="0"/>
                </a:lnTo>
              </a:path>
              <a:path w="445134">
                <a:moveTo>
                  <a:pt x="384048" y="0"/>
                </a:moveTo>
                <a:lnTo>
                  <a:pt x="4450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7517769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7694554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7846954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208411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513211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891162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250825" y="13746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525146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488314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244218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506346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86762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146426" y="13746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469514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774314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93" name="object 1093"/>
          <p:cNvGrpSpPr/>
          <p:nvPr/>
        </p:nvGrpSpPr>
        <p:grpSpPr>
          <a:xfrm>
            <a:off x="6639945" y="1347216"/>
            <a:ext cx="451484" cy="48895"/>
            <a:chOff x="6639945" y="1347216"/>
            <a:chExt cx="451484" cy="48895"/>
          </a:xfrm>
        </p:grpSpPr>
        <p:sp>
          <p:nvSpPr>
            <p:cNvPr id="1094" name="object 1094"/>
            <p:cNvSpPr/>
            <p:nvPr/>
          </p:nvSpPr>
          <p:spPr>
            <a:xfrm>
              <a:off x="6725289" y="1374648"/>
              <a:ext cx="268605" cy="0"/>
            </a:xfrm>
            <a:custGeom>
              <a:avLst/>
              <a:gdLst/>
              <a:ahLst/>
              <a:cxnLst/>
              <a:rect l="l" t="t" r="r" b="b"/>
              <a:pathLst>
                <a:path w="268604">
                  <a:moveTo>
                    <a:pt x="0" y="0"/>
                  </a:moveTo>
                  <a:lnTo>
                    <a:pt x="26822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6639945" y="1347216"/>
              <a:ext cx="79248" cy="48767"/>
            </a:xfrm>
            <a:prstGeom prst="rect">
              <a:avLst/>
            </a:prstGeom>
            <a:blipFill>
              <a:blip r:embed="rId2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7030089" y="137464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7" name="object 1097"/>
          <p:cNvSpPr/>
          <p:nvPr/>
        </p:nvSpPr>
        <p:spPr>
          <a:xfrm>
            <a:off x="7212969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7517769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7846954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08411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13211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720474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525146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24421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506346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786762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5774314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5957194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6725290" y="1380744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268224" y="0"/>
                </a:lnTo>
              </a:path>
              <a:path w="365759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7517769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7700650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7846954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208411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513211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525146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921130" y="138683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24421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0634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786762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77431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963290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6103497" y="138683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640220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6652138" y="1386839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60960" y="0"/>
                </a:lnTo>
              </a:path>
              <a:path w="439420">
                <a:moveTo>
                  <a:pt x="73151" y="0"/>
                </a:moveTo>
                <a:lnTo>
                  <a:pt x="341376" y="0"/>
                </a:lnTo>
              </a:path>
              <a:path w="439420">
                <a:moveTo>
                  <a:pt x="377951" y="0"/>
                </a:moveTo>
                <a:lnTo>
                  <a:pt x="4389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7517769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7706745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7846954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208411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513211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525146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921130" y="139293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24421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50634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786762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5774314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6103497" y="139293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6725290" y="1392936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268224" y="0"/>
                </a:lnTo>
              </a:path>
              <a:path w="365759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7517769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7846954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774073" y="1706880"/>
            <a:ext cx="6242302" cy="550011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 txBox="1"/>
          <p:nvPr/>
        </p:nvSpPr>
        <p:spPr>
          <a:xfrm>
            <a:off x="7424303" y="1660651"/>
            <a:ext cx="2058670" cy="5512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905" algn="ctr">
              <a:lnSpc>
                <a:spcPct val="100000"/>
              </a:lnSpc>
              <a:spcBef>
                <a:spcPts val="100"/>
              </a:spcBef>
              <a:tabLst>
                <a:tab pos="1618615" algn="l"/>
              </a:tabLst>
            </a:pP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Il contatto delle  membrane  cellulari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inizia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il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processo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di  fusione, dando 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avvio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alla  singamia. La  fusione delle  membrane dei  due gameti  determina il  completamento  della seconda  divisione  meiotica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con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l’espulsione	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del  secondo</a:t>
            </a:r>
            <a:r>
              <a:rPr sz="2000" b="1" spc="-10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 err="1">
                <a:solidFill>
                  <a:srgbClr val="FF0000"/>
                </a:solidFill>
                <a:latin typeface="Arial"/>
                <a:cs typeface="Arial"/>
              </a:rPr>
              <a:t>globulo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  </a:t>
            </a:r>
            <a:r>
              <a:rPr sz="2000" b="1" spc="-5" dirty="0" err="1" smtClean="0">
                <a:solidFill>
                  <a:srgbClr val="FF0000"/>
                </a:solidFill>
                <a:latin typeface="Arial"/>
                <a:cs typeface="Arial"/>
              </a:rPr>
              <a:t>polare</a:t>
            </a:r>
            <a:r>
              <a:rPr lang="it-IT" sz="2000" b="1" spc="-15" dirty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endParaRPr sz="2000" dirty="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0841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52122" y="106984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055497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360297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08411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52122" y="107594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55497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60297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208411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952122" y="108203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55497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60297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208411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37594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952122" y="108813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775082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55497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60297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08411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52122" y="1094232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55497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60297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08411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952122" y="110032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384938" y="1066800"/>
            <a:ext cx="262127" cy="67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55497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60297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08411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952122" y="110642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055497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360297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208411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952122" y="111251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55497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60297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208411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952122" y="111861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55497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60297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0841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01019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77802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23863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73850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915290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15303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360297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0841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23863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15303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60297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20841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94923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69609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23863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73241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933578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15303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360297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20841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88827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70218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3863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726314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939674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15303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360297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20841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8882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70828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23863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" name="object 74"/>
          <p:cNvGrpSpPr/>
          <p:nvPr/>
        </p:nvGrpSpPr>
        <p:grpSpPr>
          <a:xfrm>
            <a:off x="2573914" y="1127760"/>
            <a:ext cx="85725" cy="36830"/>
            <a:chOff x="2573914" y="1127760"/>
            <a:chExt cx="85725" cy="36830"/>
          </a:xfrm>
        </p:grpSpPr>
        <p:sp>
          <p:nvSpPr>
            <p:cNvPr id="75" name="object 75"/>
            <p:cNvSpPr/>
            <p:nvPr/>
          </p:nvSpPr>
          <p:spPr>
            <a:xfrm>
              <a:off x="2573914" y="1127760"/>
              <a:ext cx="85344" cy="36575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92202" y="114909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/>
          <p:nvPr/>
        </p:nvSpPr>
        <p:spPr>
          <a:xfrm>
            <a:off x="272631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945769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15303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36029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0841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092330" y="115519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23863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15303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360297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20841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8273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71437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086234" y="116128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23863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72021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95186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303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3602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0841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3863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354458" y="1133855"/>
            <a:ext cx="91440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5303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36029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20841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23863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15303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360297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0841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76635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72047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23863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36055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71412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95796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15303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36029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0841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23863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5303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360297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20841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76635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726569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23863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36055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71412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96405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15303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360297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20841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476635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726569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238634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36055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71412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96405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153034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360297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208411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76635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26569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049658" y="12039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238634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36055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71412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96405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153034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360297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208411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238634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153034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360297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20841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470539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726569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23863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35445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708025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96405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15303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360297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208411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470539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726569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3863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35445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519050" y="12222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708025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96405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15303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360297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208411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470539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726569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3863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35445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519050" y="12283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708025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96405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15303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360297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208411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470539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933834" y="1121663"/>
            <a:ext cx="256032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726569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23863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35445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519050" y="123443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708025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96405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15303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360297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208411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470539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726569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23863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35445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19050" y="12405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470539" y="1066800"/>
            <a:ext cx="316990" cy="3352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708025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96405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15303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360297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0841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708025" y="1066800"/>
            <a:ext cx="316992" cy="3352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70539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726569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23863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35445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519050" y="124663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0802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6405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15303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360297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208411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006986" y="125272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23863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360554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519050" y="12527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15303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360297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208411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476635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726569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238634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36055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519050" y="125882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71412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96405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153034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360297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208411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476635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726569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238634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36055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519050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71412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96405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153034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60297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08411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476635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726569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23863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36055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519050" y="127101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71412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96405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15303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60297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20841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23863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36055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598297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15303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60297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20841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476635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72047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23863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5982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71412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95796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5303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602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20841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23863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366650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598297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15303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60297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20841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970410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23863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36665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598297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15303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60297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20841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48273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71437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964314" y="130149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23863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5982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72021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95186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15303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602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20841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23863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37274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5982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15303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3602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20841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23863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59829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15303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36029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20841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23863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598297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15303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360297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20841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23863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592202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15303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360297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20841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23863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580010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15303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360297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20841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501019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677802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23863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567818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738506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915290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15303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36029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208411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933834" y="1344167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153034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360297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208411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933834" y="1350263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153034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360554" y="1280160"/>
            <a:ext cx="298704" cy="1219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360297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208411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933834" y="1356360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03225" y="13563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15303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360297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208411" y="13624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933834" y="136245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153034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360297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208411" y="136855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933834" y="1368552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415418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15303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360297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208411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537594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933834" y="1374647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775082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153034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360297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208411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933834" y="1380744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153034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360297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208411" y="13868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933834" y="1386839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5303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360297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208411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933834" y="1392936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53034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360297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74073" y="1635251"/>
            <a:ext cx="6429754" cy="55686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 txBox="1"/>
          <p:nvPr/>
        </p:nvSpPr>
        <p:spPr>
          <a:xfrm>
            <a:off x="7404100" y="2482850"/>
            <a:ext cx="2338952" cy="37061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 algn="ctr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Dopo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qualche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ora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il  pronucleo di  origine  maschile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si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avvicina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senza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fondersi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al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pronucleo di  origine  ovocitaria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e  circa 24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ore  dopo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si</a:t>
            </a:r>
            <a:r>
              <a:rPr sz="2000" b="1" spc="-8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verifica  la prima  divisione  mitotica,</a:t>
            </a:r>
            <a:r>
              <a:rPr sz="2000" b="1" spc="-9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 err="1">
                <a:solidFill>
                  <a:srgbClr val="FF0000"/>
                </a:solidFill>
                <a:latin typeface="Arial"/>
                <a:cs typeface="Arial"/>
              </a:rPr>
              <a:t>dando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  </a:t>
            </a:r>
            <a:r>
              <a:rPr sz="2000" b="1" spc="-5" dirty="0" smtClean="0">
                <a:solidFill>
                  <a:srgbClr val="FF0000"/>
                </a:solidFill>
                <a:latin typeface="Arial"/>
                <a:cs typeface="Arial"/>
              </a:rPr>
              <a:t>vita</a:t>
            </a:r>
            <a:r>
              <a:rPr lang="it-IT" sz="2000" b="1" spc="-5" dirty="0" smtClean="0">
                <a:solidFill>
                  <a:srgbClr val="FF0000"/>
                </a:solidFill>
                <a:latin typeface="Arial"/>
                <a:cs typeface="Arial"/>
              </a:rPr>
              <a:t> allo zigote.</a:t>
            </a:r>
            <a:endParaRPr sz="2000" dirty="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08411" y="10698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35130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6068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41097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90906" y="106984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94282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99082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11146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36697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17114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695065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37172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74967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255642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23100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645530" y="1069847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3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635130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6068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141097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890906" y="107594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94282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299082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11146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036697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17114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95065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371721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74967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255642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23100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645530" y="1075944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3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629034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60682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141097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890906" y="108203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994282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299082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805050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036697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317114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688970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42538" y="1082039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371721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743578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255642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231002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645530" y="1082039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3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29034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60682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141097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470282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90906" y="108813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713865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94282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299082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805050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036697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317114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688970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371721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743578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255642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03114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956681" y="108813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231002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645530" y="1088136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3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69130" y="1066800"/>
            <a:ext cx="213360" cy="67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86068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141097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359018" y="1066800"/>
            <a:ext cx="213360" cy="67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890906" y="1094232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994282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299082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036697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17114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371721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255642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23100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645530" y="1094232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3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622938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860682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141097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890906" y="110032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323721" y="1066800"/>
            <a:ext cx="262127" cy="670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94282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299082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798953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036697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317114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682874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371721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737481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255642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231002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645530" y="1100327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3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622938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860682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41097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890906" y="110642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994282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299082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798953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036697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317114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682874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042538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371721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737481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981321" y="110642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7255642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231002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371209" y="110642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645530" y="1106424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3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616842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7907914" y="1066800"/>
            <a:ext cx="262128" cy="792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860682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141097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890906" y="111251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243840" y="0"/>
                </a:lnTo>
              </a:path>
              <a:path w="347980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994282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299082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792858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36697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317114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676777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042538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371721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731386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975226" y="111251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255642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231002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8365114" y="111251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8645530" y="1112519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3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16842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860682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141097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890906" y="111861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208411" y="1072896"/>
            <a:ext cx="274320" cy="1402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177418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994282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299082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792858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036697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317114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676777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371721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731386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975226" y="111861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115433" y="11186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255642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8231002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8365114" y="1118616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8505321" y="111861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645530" y="1118616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3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20841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86068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141097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43370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610490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17741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677290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854074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09181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29908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036697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317114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04253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37172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969130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127626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353178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566538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743321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920105" y="1124711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823100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8359018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8517514" y="112471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74306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8944233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20841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385195" y="1130808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610746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86068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141097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17741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09181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29908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786762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036697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317114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670682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04253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37172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725290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133721" y="1130808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353178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823100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523609" y="1130808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874306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8944233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20841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610746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86068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141097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27610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628778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17741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671194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72362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09181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29908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786762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036697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317114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70682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04253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237609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37172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725290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969130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13981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353178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560442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761609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823100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8359018" y="11369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8529705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874306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8944233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20841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604650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86068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141097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421514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634874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17741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665097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878458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09181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9908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780665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036697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317114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64586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04253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24370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37172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719193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13981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7353178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554345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7767705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8102986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823100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8529705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874306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8944233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20841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604650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86068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14109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42151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640969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17741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6509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512697" y="1127760"/>
            <a:ext cx="85344" cy="365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884553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09181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9908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780665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03669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31711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64586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04253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24370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37172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719193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963033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145914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35317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580266" y="1091183"/>
            <a:ext cx="158496" cy="109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554345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7738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810908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82310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835292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8535802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874306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8944233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20841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409579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756282" y="1091183"/>
            <a:ext cx="158496" cy="109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86068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141097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640202" y="1091183"/>
            <a:ext cx="158496" cy="109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031114" y="115519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17741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694809" y="1091183"/>
            <a:ext cx="158496" cy="1097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09181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9908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036697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317114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04253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24370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37172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963033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35317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90181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823100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835292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874306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8944233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20841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598554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86068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1410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41541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64706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109081" y="1152144"/>
            <a:ext cx="67056" cy="121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025018" y="116128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17741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590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89065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09181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29908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774570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0366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31711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658490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04253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37172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713097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96303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145914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35317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825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7798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82310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835292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85358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874306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894423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20841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15675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598554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86068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14109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17741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293242" y="1133855"/>
            <a:ext cx="91440" cy="792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09181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29908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774570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03669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317114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658490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04253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243706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37172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13097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353178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901818" y="11673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3100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74306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944233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20841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415675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92458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86068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141097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17741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09181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29908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768474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036697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317114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652394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04253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243706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37172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6707002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6969130" y="117348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7353178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23100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359018" y="117348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74306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944233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20841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92458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86068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14109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40932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65316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17741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29933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65290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89674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09181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29908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768474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03669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31711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652394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04253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6243706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637172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6707002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969130" y="11795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735317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7542154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778599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23100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359018" y="11795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74306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94423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20841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421771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6068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141097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17741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09181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29908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036697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17114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04253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637172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353178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895721" y="11856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23100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74306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944233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20841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421771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586362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86068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141097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40932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65925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17741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29933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652906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90284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09181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29908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762377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036697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1711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646297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04253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6231514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637172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6700905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7353178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54215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792090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895721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823100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874306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8944233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20841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421771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683897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86068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141097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40932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65925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17741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29933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652906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90284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09181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299082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85991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036697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17114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743833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04253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637172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79844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353178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1" name="object 481"/>
          <p:cNvGrpSpPr/>
          <p:nvPr/>
        </p:nvGrpSpPr>
        <p:grpSpPr>
          <a:xfrm>
            <a:off x="7536057" y="1066800"/>
            <a:ext cx="451484" cy="268605"/>
            <a:chOff x="7536057" y="1066800"/>
            <a:chExt cx="451484" cy="268605"/>
          </a:xfrm>
        </p:grpSpPr>
        <p:sp>
          <p:nvSpPr>
            <p:cNvPr id="482" name="object 482"/>
            <p:cNvSpPr/>
            <p:nvPr/>
          </p:nvSpPr>
          <p:spPr>
            <a:xfrm>
              <a:off x="7542153" y="119786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86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536057" y="1066800"/>
              <a:ext cx="451104" cy="268223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792089" y="1197863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54864" y="0"/>
                  </a:lnTo>
                </a:path>
                <a:path w="158750">
                  <a:moveTo>
                    <a:pt x="103631" y="0"/>
                  </a:moveTo>
                  <a:lnTo>
                    <a:pt x="158496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5" name="object 485"/>
          <p:cNvSpPr/>
          <p:nvPr/>
        </p:nvSpPr>
        <p:spPr>
          <a:xfrm>
            <a:off x="823100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8743066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8944233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208411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421771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86068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141097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40932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65925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988442" y="120396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177418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29933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652906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90284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091818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299082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36697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317114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371721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53178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54215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792090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895721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823100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8743066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8944233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208411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580266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689994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042538" y="1066800"/>
            <a:ext cx="274320" cy="3291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86068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141097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177418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091818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299082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756282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866009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036697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317114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640202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749930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371721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94809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804538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53178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23100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8743066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8944233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20841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42177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86068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14109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403225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65925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17741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9324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646809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90284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09181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299082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03669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31711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37172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353178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53605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792090" y="121615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823100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874306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8944233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208411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421771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574170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696090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86068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141097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403225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65925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963033" y="1139952"/>
            <a:ext cx="249936" cy="1523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7741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29324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457833" y="12222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46809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90284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8352921" y="1139952"/>
            <a:ext cx="249936" cy="1523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09181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299082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4750186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4872106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036697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31711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634106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756026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042538" y="122224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371721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8714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810633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999609" y="122224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353178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536057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792090" y="1222247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823100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8389497" y="122224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8743066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8944233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208411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421771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86068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14109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403225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65925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17741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29324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457833" y="12283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46809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90284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09181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4299082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503669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31711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371721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872618" y="1121663"/>
            <a:ext cx="256032" cy="21945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35317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7536057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7792090" y="122834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823100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874306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8944233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208411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421771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86068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141097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403225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65925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17741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29324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457833" y="123443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46809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90284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409181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4299082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5036697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531711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371721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7353178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536057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7792090" y="123443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823100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874306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8944233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208411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421771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568074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702186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86068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141097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403225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65925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17741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29324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457833" y="12405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646809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90284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09181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403225" y="1066800"/>
            <a:ext cx="316992" cy="3352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4299082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4744090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4878202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5036697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531711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646809" y="1066800"/>
            <a:ext cx="316992" cy="3352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5628009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5762121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042538" y="12405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371721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682618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16730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7353178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7536057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7792090" y="1240536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823100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874306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8944233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20841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42177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56197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86068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141097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40322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65925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17741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29324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457833" y="124663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646809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90284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409181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4299082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473799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036697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31711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62191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042538" y="124663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37172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67652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7353178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7536057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7792090" y="124663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823100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874306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8944233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208411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421771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561978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708282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86068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141097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945769" y="125272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17741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299338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457833" y="12527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409181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429908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737994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4884297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036697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317114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621914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768218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042538" y="12527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371721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676521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22826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7072762" y="125272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735317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823100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8462650" y="125272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874306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8944233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208411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421771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86068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141097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40932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65925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17741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29933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457833" y="125882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652906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90284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09181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29908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036697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317114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04253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371721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097145" y="125882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7353178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754215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7792090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7895721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823100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8487033" y="125882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874306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8944233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208411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421771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86068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141097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40932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65925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17741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29933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457833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652906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90284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09181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29908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036697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317114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04253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6371721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353178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754215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792090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895721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823100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74306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8944233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208411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421771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555882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86068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141097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40932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65925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17741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29933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457833" y="127101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652906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90284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09181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29908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731897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036697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317114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615818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604253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371721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670426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353178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54215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792090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895721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823100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874306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8944233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20841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421771" y="12771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549786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86068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141097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17741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29933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53708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09181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29908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725802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036697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317114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609721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604253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637172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6664330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735317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23100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874306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8944233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20841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549786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86068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1410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40932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5316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17741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53708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65290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89674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409181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429908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4725802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0366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31711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609721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604253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6255897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637172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6664330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7152009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735317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7542154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778599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789572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823100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854189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874306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894423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20841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41567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86068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141097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17741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305433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53708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09181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429908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036697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317114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04253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637172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15810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735317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823100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547993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874306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8944233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20841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543690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86068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141097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909194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17741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305433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53708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409181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29908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719706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036697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317114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603626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04253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255897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637172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6658233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695084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7158105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7353178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677033" y="1200911"/>
            <a:ext cx="323088" cy="19507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560953" y="1200911"/>
            <a:ext cx="323088" cy="19507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823100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834073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8547993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8743066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8944233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20841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415675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543690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86068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1410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1541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64706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903097" y="130149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17741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53708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6590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89065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409181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429908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4719706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0366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317114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603626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604253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6255897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637172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6658233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6956938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715810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735317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754825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90181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810908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823100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8346826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854799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874306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894423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20841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409579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537594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86068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1410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17741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31153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53708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409181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429908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4713609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0366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317114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597530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604253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6255897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637172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6652138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695693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7158105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735317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208411" y="1200911"/>
            <a:ext cx="615694" cy="19507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8102986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823100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834682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854799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874306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894423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20841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537594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86068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14109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17741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53708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09181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9908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713609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036697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317114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597530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604253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637172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6652138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695693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735317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823100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834682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874306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8944233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20841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403483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86068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2141097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17741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53708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409181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429908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036697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317114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04253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37172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956938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7158105" y="13197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735317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823100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8346826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8547993" y="13197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874306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8944233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20841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53149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73266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86068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141097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17741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530986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09181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29908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70751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90868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036697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317114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59143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926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604253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6615562" y="1200911"/>
            <a:ext cx="603504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62498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637172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664604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6847209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7152009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735317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823100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8541897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874306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894423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20841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531498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738762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86068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141097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17741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518794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409181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429908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4707514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914777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036697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317114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591433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798697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604253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6243706" y="133197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637172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6646042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6853305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7145914" y="133197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735317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7920105" y="1331975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8078602" y="133197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823100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8535802" y="133197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874306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8944233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20841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5254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73876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86068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14109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433706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610490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17741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506602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677290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854074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09181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29908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70141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491477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503669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5317114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558533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5798697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604253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637172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6639945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6853305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7139818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735317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8066409" y="1338072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823100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8529705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874306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8944233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208411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860682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2141097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2872618" y="1344167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091818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299082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036697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317114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6042538" y="1344167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6371721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6969130" y="13441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7353178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823100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8359018" y="13441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8743066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8944233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08411" y="135026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860682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141097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7920105" y="1280160"/>
            <a:ext cx="256032" cy="11582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872618" y="1350263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4091818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4299082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5036697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5317114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6371721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7353178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7932297" y="135026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299338" y="1280160"/>
            <a:ext cx="298704" cy="12191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823100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8743066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8944233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208411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519307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744858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860682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141097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872618" y="1356360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342009" y="13563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091818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299082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695321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92087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036697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317114" y="135636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31647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80479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6042538" y="135636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6371721" y="135636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231647" y="0"/>
                </a:lnTo>
              </a:path>
              <a:path w="323215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685940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7353178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7938393" y="135636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823100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874306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8944233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08411" y="13624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19307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750954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860682" y="13624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141097" y="13624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872618" y="1362455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4091818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4299082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4695321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926970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5036697" y="13624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5317114" y="136245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62128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5810890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6042538" y="136245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6371721" y="1362455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62128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6865497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8352921" y="1310639"/>
            <a:ext cx="256032" cy="9143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6981321" y="13624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7353178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823100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8371209" y="136245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743066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944233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208411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13211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75095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860682" y="136855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141097" y="136855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872618" y="1368552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354202" y="136855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09181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299082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7566538" y="1298447"/>
            <a:ext cx="274320" cy="1036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68922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92697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5036697" y="136855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5317114" y="136855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56032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581089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6042538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6371721" y="136855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56032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6865497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6987418" y="13685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35317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823100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377305" y="13685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874306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8944233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860682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141097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470282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872618" y="1374647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713865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091818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299082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5036697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5317114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6042538" y="13746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6371721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7353178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7603114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7962778" y="13746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823100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8743066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8944233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860682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141097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872618" y="1380744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09181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299082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5036697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5317114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6371721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735317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823100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8743066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8944233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208411" y="138683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507115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757050" y="1386839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60960" y="0"/>
                </a:lnTo>
              </a:path>
              <a:path w="335280">
                <a:moveTo>
                  <a:pt x="103631" y="0"/>
                </a:moveTo>
                <a:lnTo>
                  <a:pt x="3352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141097" y="13868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72618" y="1386839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09181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299082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68313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933065" y="1386839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60960" y="0"/>
                </a:lnTo>
              </a:path>
              <a:path w="335279">
                <a:moveTo>
                  <a:pt x="103631" y="0"/>
                </a:moveTo>
                <a:lnTo>
                  <a:pt x="3352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317114" y="1386839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31647" y="0"/>
                </a:lnTo>
              </a:path>
              <a:path w="311150">
                <a:moveTo>
                  <a:pt x="249936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581698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6042538" y="138683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6371721" y="1386839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31647" y="0"/>
                </a:lnTo>
              </a:path>
              <a:path w="311150">
                <a:moveTo>
                  <a:pt x="249936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6871593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735317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823100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874306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8944233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208411" y="139293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860682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141097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872618" y="1392936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09181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299082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5036697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5317114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6371721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735317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823100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874306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8944233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774073" y="1778507"/>
            <a:ext cx="4876798" cy="542848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 txBox="1"/>
          <p:nvPr/>
        </p:nvSpPr>
        <p:spPr>
          <a:xfrm>
            <a:off x="6069467" y="1875535"/>
            <a:ext cx="3410585" cy="43216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  <a:tabLst>
                <a:tab pos="1407795" algn="l"/>
              </a:tabLst>
            </a:pP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Successivamente alla</a:t>
            </a:r>
            <a:r>
              <a:rPr sz="2000" b="1" spc="-6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prima  divisione mitotica le  divisioni cellulari  porteranno l’embrione fino  allo stadio	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di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32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cellule.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A  questo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stadio l’embrione  viene chiamato</a:t>
            </a:r>
            <a:r>
              <a:rPr sz="2000" b="1" spc="-3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morula.</a:t>
            </a:r>
            <a:endParaRPr sz="2000" dirty="0">
              <a:latin typeface="Arial"/>
              <a:cs typeface="Arial"/>
            </a:endParaRPr>
          </a:p>
          <a:p>
            <a:pPr marL="48895" marR="41275" algn="ctr">
              <a:lnSpc>
                <a:spcPct val="100000"/>
              </a:lnSpc>
            </a:pP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Dopo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ulteriori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divisioni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si  ha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una rimaneggiamento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del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citoplasma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alcune  strutture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si</a:t>
            </a:r>
            <a:r>
              <a:rPr sz="2000" b="1" spc="-8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ridistribuiscono 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nel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citoplasma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dando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origine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ad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un processo  chiamato di</a:t>
            </a:r>
            <a:r>
              <a:rPr sz="2000" b="1" spc="-5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 err="1">
                <a:solidFill>
                  <a:srgbClr val="FF0000"/>
                </a:solidFill>
                <a:latin typeface="Arial"/>
                <a:cs typeface="Arial"/>
              </a:rPr>
              <a:t>polarizzazione</a:t>
            </a:r>
            <a:r>
              <a:rPr sz="2000" b="1" spc="-5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0841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8636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0322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634874" y="10698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860425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55497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65225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33321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067433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6250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24633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19706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29433" y="10698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134233" y="106984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439033" y="106984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08411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8636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03225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634874" y="10759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860425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55497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165225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33321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067433" y="10759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262506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24633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719706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829433" y="10759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134233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208411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86362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403225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628778" y="10820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55497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65225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933321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26250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24633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719706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29433" y="10820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134233" y="108203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08411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86362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03225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28778" y="10881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860425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055497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165225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512697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933321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67433" y="10881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62506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24633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719706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829433" y="10881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34233" y="108813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816986" y="108813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208411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8636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03225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104522" y="1066800"/>
            <a:ext cx="231647" cy="426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860425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055497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165225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933321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067433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26250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24633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71970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829433" y="109423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134233" y="109423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208411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586362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104522" y="11003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403225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622682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860425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055497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165225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933321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67433" y="110032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439033" y="1072896"/>
            <a:ext cx="262128" cy="73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62506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24633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719706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829433" y="11003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134233" y="11003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208411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586362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403225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622682" y="110642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860425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055497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165225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933321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433" y="110642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262506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24633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719706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829433" y="11064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134233" y="110642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439033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08411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586362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104522" y="11125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403225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616586" y="111251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055497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165225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933321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26250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24633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71970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829433" y="111251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134233" y="11125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439033" y="111251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208411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86362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104522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403225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616586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860425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055497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165225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933321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67433" y="111861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262506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714378" y="1066800"/>
            <a:ext cx="128016" cy="975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24633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909450" y="1066800"/>
            <a:ext cx="128016" cy="975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719706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829433" y="111861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134233" y="11186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439033" y="111861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20841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58636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14378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921642" y="11247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10452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263018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403225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860425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055497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262762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76121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652906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933321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067433" y="112471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26250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24633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719706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926970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134233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439033" y="11247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780409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957194" y="11247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20841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58636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714378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921642" y="113080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10452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75210" y="11308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403225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610490" y="113080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860425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055497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262762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33321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067433" y="113080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26250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24633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719706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926970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134233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439033" y="11308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20841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58636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10452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281306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03225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610490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860425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055497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262762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470026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671194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933321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067433" y="113690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26250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24633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1970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926970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134233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439033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634106" y="1136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74314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975482" y="11369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0841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58636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714378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915546" y="11430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10452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28740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03225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604394" y="114300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055497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262762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46393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677290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933321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26250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24633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719706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926970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134233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39033" y="11430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218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981577" y="11430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20841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58636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714378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915546" y="114909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54864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10452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293497" y="11490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403225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604394" y="114909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860425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055497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26276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46393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68338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933321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67433" y="114909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6250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24633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719706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926970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134233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439033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40202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768218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987674" y="11490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20841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58636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714378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580010" y="1091183"/>
            <a:ext cx="158496" cy="1097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787530" y="11551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915546" y="115519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48767" y="0"/>
                </a:lnTo>
              </a:path>
              <a:path w="121919">
                <a:moveTo>
                  <a:pt x="6096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10452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403225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055497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26276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33321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250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524633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458347" y="1066800"/>
            <a:ext cx="60960" cy="12801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719706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926970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134233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439033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40202" y="11551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20841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58636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714378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97650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10452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2934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403225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98297" y="11612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860425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055497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26276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45783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68948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93332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067433" y="116128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6250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52463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719706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92697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513423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439033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40202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762121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993770" y="11612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20841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58636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714378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909450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10452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29349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03225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598297" y="11673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860425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055497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26276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933321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067433" y="116738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6250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524633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719706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926970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134233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439033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640202" y="11673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20841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64443" y="117348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58636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714378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909450" y="117348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10452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293497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03225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592202" y="11734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055497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262762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933321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26250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524633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719706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926970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134233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439033" y="11734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640202" y="11734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20841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458347" y="117957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58636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714378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79248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909450" y="11795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48767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10452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29349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403225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592202" y="11795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05549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262762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451738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695577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933321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26250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52463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71970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926970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13423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39033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640202" y="11795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756026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999865" y="11795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20841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58347" y="118567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8636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714378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903354" y="118567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10452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403225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860425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055497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262762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933321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067433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26250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524633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71970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926970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134233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439033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634106" y="11856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20841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8636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714378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903354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10452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403225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586106" y="11917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860425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055497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262762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451738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701674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933321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067433" y="11917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1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26250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524633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719706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926970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134233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39033" y="11917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628009" y="119176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756026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005962" y="11917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20841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8636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714378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903354" y="11978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54864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10452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28740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403225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68364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860425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055497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262762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451738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701674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933321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067433" y="11978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1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262506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524633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719706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926970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134233" y="1197863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439033" y="11978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756026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005962" y="11978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208411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58636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714378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85343" y="0"/>
                </a:moveTo>
                <a:lnTo>
                  <a:pt x="13411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903354" y="12039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48767" y="0"/>
                </a:lnTo>
              </a:path>
              <a:path w="134619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10452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281306" y="12039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403225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860425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055497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262762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51738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701674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933321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067433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262506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524633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4719706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926970" y="12039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134233" y="120396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439033" y="120396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756026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005962" y="120396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208411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58636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14378" y="121005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10452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403225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580010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689738" y="12100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860425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055497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262762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933321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067433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262506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524633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719706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26970" y="12100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134233" y="121005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439033" y="12100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20841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58636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14378" y="12161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10452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263018" y="12161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403225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860425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055497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26276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4564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701674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933321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067433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26250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524633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719706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92697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134233" y="121615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749930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005962" y="12161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208411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58636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14378" y="12222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85343" y="0"/>
                </a:moveTo>
                <a:lnTo>
                  <a:pt x="140208" y="0"/>
                </a:lnTo>
              </a:path>
              <a:path w="323214">
                <a:moveTo>
                  <a:pt x="182880" y="0"/>
                </a:moveTo>
                <a:lnTo>
                  <a:pt x="237744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403225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573914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695834" y="12222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860425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2400" y="0"/>
                </a:lnTo>
              </a:path>
              <a:path w="256539">
                <a:moveTo>
                  <a:pt x="195071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26276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44564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701674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933321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067433" y="12222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2400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524633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719706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92697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134233" y="12222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749930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005962" y="12222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208411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58636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14378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97650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403225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860425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8496" y="0"/>
                </a:lnTo>
              </a:path>
              <a:path w="256539">
                <a:moveTo>
                  <a:pt x="195071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26276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44564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701674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3933321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067433" y="12283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39" y="0"/>
                </a:moveTo>
                <a:lnTo>
                  <a:pt x="158496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524633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719706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92697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134233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439033" y="12283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749930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005962" y="12283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208411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58636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104522" y="1152144"/>
            <a:ext cx="249936" cy="1219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714378" y="12344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04522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403225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860425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055497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26276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344564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701674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933321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067433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26250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524633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719706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92697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34233" y="12344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749930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005962" y="12344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08411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58636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714378" y="12405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60960" y="0"/>
                </a:lnTo>
              </a:path>
              <a:path w="231775">
                <a:moveTo>
                  <a:pt x="91440" y="0"/>
                </a:moveTo>
                <a:lnTo>
                  <a:pt x="146304" y="0"/>
                </a:lnTo>
              </a:path>
              <a:path w="231775">
                <a:moveTo>
                  <a:pt x="176784" y="0"/>
                </a:moveTo>
                <a:lnTo>
                  <a:pt x="23164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439033" y="1066800"/>
            <a:ext cx="627888" cy="3108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445642" y="1066800"/>
            <a:ext cx="316992" cy="3352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97650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403225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067433" y="1078991"/>
            <a:ext cx="256032" cy="3169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567818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701930" y="12405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860425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055497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6276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44564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701674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933321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067433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26250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524633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719706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92697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134233" y="12405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749930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005962" y="12405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20841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58636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714378" y="12466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1440" y="0"/>
                </a:moveTo>
                <a:lnTo>
                  <a:pt x="146304" y="0"/>
                </a:lnTo>
              </a:path>
              <a:path w="323214">
                <a:moveTo>
                  <a:pt x="176784" y="0"/>
                </a:moveTo>
                <a:lnTo>
                  <a:pt x="231648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40322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56172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860425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055497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26276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44564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701674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933321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4067433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26250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524633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719706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92697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134233" y="12466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439033" y="1246632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749930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005962" y="12466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208411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58636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714378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97650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104522" y="125272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403225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561722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708025" y="12527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860425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970154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262762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933321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4067433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4177162" y="12527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524633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719706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926970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5134233" y="12527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208411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58636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714378" y="125882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403225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860425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970154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262762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451738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701674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933321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067433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177162" y="125882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4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524633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719706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926970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134233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439033" y="12588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756026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005962" y="12588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208411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58636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714378" y="12649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60960" y="0"/>
                </a:lnTo>
              </a:path>
              <a:path w="226060">
                <a:moveTo>
                  <a:pt x="97536" y="0"/>
                </a:moveTo>
                <a:lnTo>
                  <a:pt x="152400" y="0"/>
                </a:lnTo>
              </a:path>
              <a:path w="226060">
                <a:moveTo>
                  <a:pt x="170687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500762" y="1078991"/>
            <a:ext cx="615696" cy="31699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97650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104522" y="126491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403225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860425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976250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7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262762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451738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701674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933321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4067433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183258" y="12649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524633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719706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926970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5134233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5439033" y="12649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5756026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005962" y="12649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208411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58636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714378" y="127101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97536" y="0"/>
                </a:moveTo>
                <a:lnTo>
                  <a:pt x="152400" y="0"/>
                </a:lnTo>
              </a:path>
              <a:path w="323214">
                <a:moveTo>
                  <a:pt x="170687" y="0"/>
                </a:moveTo>
                <a:lnTo>
                  <a:pt x="225552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403225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555625" y="127101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860425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55497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262762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451738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701674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933321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067433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426250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524633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4719706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4926970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5134233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5439033" y="12710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5573146" y="12710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5756026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005962" y="12710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20841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58636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714378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97650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10452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403225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549530" y="12771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860425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55497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262762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933321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067433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26250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524633" y="1274063"/>
            <a:ext cx="60960" cy="6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719706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926970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134233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439033" y="12771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0841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58636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714378" y="128320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158496" y="0"/>
                </a:lnTo>
              </a:path>
              <a:path w="323214">
                <a:moveTo>
                  <a:pt x="164592" y="0"/>
                </a:moveTo>
                <a:lnTo>
                  <a:pt x="219456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10452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403225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549530" y="128320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860425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88442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60960" y="0"/>
                </a:lnTo>
              </a:path>
              <a:path w="128269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262762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451738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695577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33321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06743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4195450" y="12832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6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530730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719706" y="12832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4926970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513423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439033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756026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5999865" y="12832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20841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58636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714378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976506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10452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40322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60425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988442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262762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933321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4067433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4195450" y="12893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530730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4719706" y="12893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805818" y="1225296"/>
            <a:ext cx="140208" cy="15239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4926970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134233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439033" y="12893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20841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58636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714378" y="129540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60960" y="0"/>
                </a:lnTo>
              </a:path>
              <a:path w="323214">
                <a:moveTo>
                  <a:pt x="103631" y="0"/>
                </a:moveTo>
                <a:lnTo>
                  <a:pt x="219455" y="0"/>
                </a:lnTo>
              </a:path>
              <a:path w="323214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10452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403225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543434" y="12954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60425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994538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262762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933321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4067433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4201546" y="12954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530730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719706" y="12954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926970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134233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5439033" y="12954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591433" y="129540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20841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58636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714378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976506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10452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40322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543434" y="13014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60425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26276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45783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689482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93332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06743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4530730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719706" y="13014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492697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13423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439033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762121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993770" y="13014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20841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58636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714378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824106" y="1307591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976506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10452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403225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537338" y="130759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860425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00634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262762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933321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406743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207642" y="130759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530730" y="1307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719706" y="13075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926970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13423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439033" y="1307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603626" y="13075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20841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58636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714378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824106" y="13136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976506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10452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403225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537338" y="131368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860425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262762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933321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067433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53073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926970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134233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439033" y="13136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20841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58636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714378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824106" y="13197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976506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10452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403225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860425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06730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262762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933321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067433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213738" y="131978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53073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713609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926970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134233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439033" y="13197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609721" y="13197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20841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58636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714378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976506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10452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40322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53124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73241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860425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12825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262762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933321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06743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219833" y="132588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530730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926970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13423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439033" y="13258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615818" y="13258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20841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58636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714378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830202" y="13319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976506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10452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403225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531242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738506" y="13319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860425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262762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933321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4067433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926970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134233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439033" y="13319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20841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158636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1714378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830202" y="1338072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97650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10452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403225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52514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738506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860425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18922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262762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476121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652906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933321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4067433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4225930" y="133807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536826" y="133807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4926970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134233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439033" y="13380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621914" y="133807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780409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957194" y="1338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208411" y="13441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58636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714378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830202" y="134416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976506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10452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403225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860425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262762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933321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067433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926970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134233" y="134416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439033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208411" y="13502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58636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714378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976506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10452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403225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860425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25018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262762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933321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4067433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232026" y="13502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926970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134233" y="1350263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439033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208411" y="1356360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58636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714378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836297" y="1356360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976506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10452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0322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51905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74460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860425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1114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262762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933321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067433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238121" y="135636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4926970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134233" y="1356360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439033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208411" y="13624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58636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714378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836297" y="136245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976506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10452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03225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519050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750697" y="13624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860425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262762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933321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4067433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4536826" y="1310639"/>
            <a:ext cx="237744" cy="914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926970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134233" y="13624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439033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208411" y="136855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58636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714378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836297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976506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10452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03225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51295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750697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860425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7210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262762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933321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4067433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4244218" y="13685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4926970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134233" y="136855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439033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208411" y="13746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58636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714378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976506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10452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3225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860425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262762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512697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933321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4067433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4926970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134233" y="13746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439033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816986" y="137464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208411" y="13807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58636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14378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842394" y="138074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976506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10452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403225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860425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43306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262762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933321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4067433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4250314" y="138074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4926970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134233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439033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208411" y="13868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58636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14378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842394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976506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210452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2403225" y="1386839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1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2756794" y="1386839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1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49402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262762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933321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4067433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4256409" y="138683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4926970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134233" y="13868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439033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823082" y="1377696"/>
            <a:ext cx="170687" cy="2438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208411" y="13929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58636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14378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842394" y="139293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976506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10452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403225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628009" y="1347216"/>
            <a:ext cx="91440" cy="487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860425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49402" y="1389888"/>
            <a:ext cx="67056" cy="609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262762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933321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067433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926970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134233" y="13929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439033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774073" y="1635251"/>
            <a:ext cx="4285486" cy="553212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 txBox="1"/>
          <p:nvPr/>
        </p:nvSpPr>
        <p:spPr>
          <a:xfrm>
            <a:off x="5557403" y="2088895"/>
            <a:ext cx="3646170" cy="3074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Allo stadio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di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blastocisti</a:t>
            </a:r>
            <a:r>
              <a:rPr sz="2000" b="1" spc="-8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inizia  l’impianto in utero (circa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al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sesto giorno).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Quando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inizia  l’impianto il tessuto non  deputato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allo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sviluppo  embrionale vero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proprio </a:t>
            </a:r>
            <a:r>
              <a:rPr sz="2000" b="1" dirty="0">
                <a:solidFill>
                  <a:srgbClr val="FF0000"/>
                </a:solidFill>
                <a:latin typeface="Arial"/>
                <a:cs typeface="Arial"/>
              </a:rPr>
              <a:t>si 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differenzia </a:t>
            </a:r>
            <a:r>
              <a:rPr sz="2000" b="1" spc="-10" dirty="0">
                <a:solidFill>
                  <a:srgbClr val="FF0000"/>
                </a:solidFill>
                <a:latin typeface="Arial"/>
                <a:cs typeface="Arial"/>
              </a:rPr>
              <a:t>in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due strati: uno  interno, chiamato  citotrofoblasto; uno esterno,  chiamato</a:t>
            </a:r>
            <a:r>
              <a:rPr sz="2000" b="1" spc="-3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0000"/>
                </a:solidFill>
                <a:latin typeface="Arial"/>
                <a:cs typeface="Arial"/>
              </a:rPr>
              <a:t>sinciziotrofoblasto.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2668" y="348995"/>
            <a:ext cx="9145523" cy="68579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08411" y="79552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35130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60682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41097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83514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78586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12697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90650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04009" y="79552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878202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73274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207386" y="79552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725546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951097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31514" y="795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609466" y="795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635130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60682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141097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848234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85978" y="801623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6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78586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12697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890650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04009" y="801623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878202" y="80162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73274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07386" y="80162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725546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951097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231514" y="80162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609466" y="80162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629034" y="807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60682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141097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848234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183514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78586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12697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884553" y="807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04009" y="80771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73274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07386" y="8077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719450" y="807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951097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31514" y="807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603369" y="807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29034" y="8138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60682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141097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73914" y="81381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183514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378586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512697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884553" y="8138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04009" y="81381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3402" y="813816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878202" y="81381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073274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07386" y="8138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719450" y="81381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951097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31514" y="813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603369" y="81381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860682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141097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854330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079882" y="819911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60960" y="0"/>
                </a:lnTo>
              </a:path>
              <a:path w="165100">
                <a:moveTo>
                  <a:pt x="103631" y="0"/>
                </a:moveTo>
                <a:lnTo>
                  <a:pt x="1645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378586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512697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04009" y="819911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878202" y="81991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073274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207386" y="819911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51097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31514" y="819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622938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860682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141097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183514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378586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512697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878458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09" y="826008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878202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073274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207386" y="826008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713353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951097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231514" y="826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597274" y="826008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622938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860682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141097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073786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83514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378586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12697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878458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104009" y="832103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878202" y="83210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073274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207386" y="83210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713353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51097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231514" y="832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597274" y="832103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616842" y="83820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860682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141097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860425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073786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83514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378586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12697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872362" y="83820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104009" y="83820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73274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207386" y="83820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707258" y="83820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951097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208411" y="798576"/>
            <a:ext cx="274320" cy="1402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231514" y="838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591178" y="83820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512954" y="792480"/>
            <a:ext cx="426720" cy="1097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616842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860682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141097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073786" y="844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183514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378586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512697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872362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104009" y="84429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243840" y="0"/>
                </a:lnTo>
              </a:path>
              <a:path w="347979">
                <a:moveTo>
                  <a:pt x="286512" y="0"/>
                </a:moveTo>
                <a:lnTo>
                  <a:pt x="34747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878202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73274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207386" y="84429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707258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951097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231514" y="844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591178" y="84429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20841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60682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141097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537338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714122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866522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67690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18351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378586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12697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390521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36826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713609" y="850391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878202" y="85039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07327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207386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951097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231514" y="850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20841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385195" y="856488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610746" y="856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860682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41097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866522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183514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378586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512697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866265" y="856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390521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878202" y="856488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073274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207386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701162" y="856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951097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231514" y="856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585081" y="856488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208411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610746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860682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141097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531242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732410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183514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378586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512697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66265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390521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30730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731897" y="86258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878202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073274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207386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701162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951097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231514" y="862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585081" y="86258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08411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604650" y="86868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860682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141097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525146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738506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872618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061594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183514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378586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512697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60170" y="86868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390521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24633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737994" y="86868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073274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207386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695065" y="86868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951097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231514" y="8686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578986" y="86868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208411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604650" y="87477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860682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141097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525146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744602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61594" y="8747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183514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378586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512697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860170" y="87477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390521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24633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744090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878202" y="87477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073274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207386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695065" y="87477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951097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231514" y="8747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580266" y="816863"/>
            <a:ext cx="158496" cy="1097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578986" y="874775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54864" y="0"/>
                </a:lnTo>
              </a:path>
              <a:path w="116204">
                <a:moveTo>
                  <a:pt x="60959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208411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409579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860682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141097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835786" y="816863"/>
            <a:ext cx="158496" cy="1097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183514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78586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512697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44218" y="88087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90521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670682" y="816863"/>
            <a:ext cx="158496" cy="1097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073274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554602" y="816863"/>
            <a:ext cx="158496" cy="1097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207386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951097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231514" y="880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91034" y="792480"/>
            <a:ext cx="60960" cy="1280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208411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598554" y="8869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860682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141097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519050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750697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87871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18351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78586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512697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854074" y="8869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38121" y="88696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390521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518538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750186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878202" y="88696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07327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207386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688970" y="8869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951097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231514" y="886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572890" y="8869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208411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415675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598554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2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860682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141097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055497" y="8930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183514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78586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512697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854074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390521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878202" y="89306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073274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207386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688970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5951097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231514" y="8930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572890" y="89306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54864" y="0"/>
                </a:lnTo>
              </a:path>
              <a:path w="128270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208411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415675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592458" y="89916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86068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14109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397130" y="89916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884810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049402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183514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37858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51269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847977" y="89916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390521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073274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207386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682874" y="89916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951097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231514" y="899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566793" y="89916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20841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592458" y="90525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86068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14109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391034" y="90525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512954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756794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884810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049402" y="9052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183514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37858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51269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847977" y="90525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90521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51244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756282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073274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207386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82874" y="90525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951097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231514" y="905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66793" y="90525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54864" y="0"/>
                </a:lnTo>
              </a:path>
              <a:path w="140334">
                <a:moveTo>
                  <a:pt x="85344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08411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21771" y="91135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860682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141097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391034" y="91135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183514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378586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512697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390521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878202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073274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207386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951097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231514" y="9113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208411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21771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86362" y="9174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860682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141097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512954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762890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890906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83514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378586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12697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841882" y="9174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390521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512442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762377" y="9174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878202" y="9174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60960" y="0"/>
                </a:lnTo>
              </a:path>
              <a:path w="134620">
                <a:moveTo>
                  <a:pt x="73152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073274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207386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676777" y="9174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951097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231514" y="9174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560697" y="91744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5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208411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421771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68389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860682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141097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51295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762890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043306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183514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378586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12697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939418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390521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512442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762377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878202" y="9235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3152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073274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890906" y="792480"/>
            <a:ext cx="353568" cy="2194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207386" y="92354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774314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951097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231514" y="9235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658233" y="9235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208411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21771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60682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141097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512954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762890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183514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378586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12697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201546" y="929639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390521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512442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762377" y="929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878202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073274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207386" y="92963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951097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6231514" y="9296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208411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58026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68999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60682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141097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897002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183514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378586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512697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835786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945514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390521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878202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073274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207386" y="9357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67068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780409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951097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231514" y="9357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554602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664330" y="9357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208411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421771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86068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141097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506858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762890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037210" y="94183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183514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378586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512697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390521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506346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762377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878202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073274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207386" y="9418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951097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6231514" y="9418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208411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421771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57417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6960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860682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141097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506858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762890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903097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183514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378586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512697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829690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951609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390521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506346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762377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878202" y="9479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40" y="0"/>
                </a:moveTo>
                <a:lnTo>
                  <a:pt x="152400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207386" y="9479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664586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786506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951097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231514" y="9479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6548505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670426" y="9479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208411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421771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860682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141097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2506858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762890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2903097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031114" y="9540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183514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378586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512697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390521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506346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762377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878202" y="95402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60960" y="0"/>
                </a:lnTo>
              </a:path>
              <a:path w="256539">
                <a:moveTo>
                  <a:pt x="91440" y="0"/>
                </a:moveTo>
                <a:lnTo>
                  <a:pt x="158496" y="0"/>
                </a:lnTo>
              </a:path>
              <a:path w="256539">
                <a:moveTo>
                  <a:pt x="195072" y="0"/>
                </a:moveTo>
                <a:lnTo>
                  <a:pt x="25603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207386" y="95402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951097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231514" y="9540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208411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21771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860682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141097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506858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762890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183514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378586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512697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390521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506346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762377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878202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073274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207386" y="96011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951097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231514" y="9601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208411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421771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56807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02186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860682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506346" y="792480"/>
            <a:ext cx="316992" cy="3352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141097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506858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878202" y="804672"/>
            <a:ext cx="256032" cy="3169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762890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909194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183514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378586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512697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823594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957706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390521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506346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762377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878202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073274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207386" y="96621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658490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792602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951097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231514" y="9662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542409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676521" y="9662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208411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421771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561978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780921" y="847344"/>
            <a:ext cx="560832" cy="2255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86068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141097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506858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762890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025018" y="9723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83514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378586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512697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817497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390521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506346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762377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878202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5073274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5207386" y="97231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5652394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5951097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231514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536314" y="9723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208411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421771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56197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70828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860682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141097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83514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378586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512697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8174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963802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158874" y="97840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390521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878202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987930" y="97840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207386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65239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798697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951097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231514" y="9784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536314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682618" y="97840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208411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421771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860682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141097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512954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762890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915290" y="984503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103631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183514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37858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512697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390521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4512442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762377" y="9845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878202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987930" y="98450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7056" y="0"/>
                </a:lnTo>
              </a:path>
              <a:path w="146685">
                <a:moveTo>
                  <a:pt x="85343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207386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5951097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231514" y="9845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208411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421771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860682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141097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512954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762890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892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183514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378586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512697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390521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512442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762377" y="9906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4878202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4994026" y="9906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60960" y="0"/>
                </a:lnTo>
              </a:path>
              <a:path w="140335">
                <a:moveTo>
                  <a:pt x="79248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207386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5951097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231514" y="9906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208411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421771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555882" y="9966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860682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141097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512954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762890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21386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183514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378586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512697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811402" y="9966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390521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512442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4762377" y="9966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4878202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073274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207386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646297" y="9966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951097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231514" y="9966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30218" y="99669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208411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421771" y="10027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549786" y="10027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860682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141097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21386" y="100279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60960" y="0"/>
                </a:lnTo>
              </a:path>
              <a:path w="146685">
                <a:moveTo>
                  <a:pt x="91439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378586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12697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805306" y="10027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4390521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4878202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5073274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5207386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640202" y="10027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951097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231514" y="10027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24121" y="1002791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208411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549786" y="10088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860682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141097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512954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756794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189610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378586" y="10088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512697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805306" y="10088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390521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512442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4756282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4878202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006218" y="100888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60960" y="0"/>
                </a:lnTo>
              </a:path>
              <a:path w="128270">
                <a:moveTo>
                  <a:pt x="67055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207386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640202" y="10088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951097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31514" y="10088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524121" y="100888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208411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415675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860682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141097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27482" y="10149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60960" y="0"/>
                </a:lnTo>
              </a:path>
              <a:path w="134619">
                <a:moveTo>
                  <a:pt x="79248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189610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378586" y="10149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512697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390521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878202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006218" y="101498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5207386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951097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31514" y="10149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208411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543690" y="102108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860682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141097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0673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189610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378586" y="10210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512697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799209" y="102108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4122297" y="102108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4390521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591433" y="926591"/>
            <a:ext cx="323088" cy="195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4878202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5012314" y="102108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5207386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475353" y="926591"/>
            <a:ext cx="323088" cy="195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5634106" y="102108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5951097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231514" y="10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518026" y="1021080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208411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415675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543690" y="102717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86068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141097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519050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750697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189610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378586" y="10271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512697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799209" y="102717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116202" y="102717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390521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518538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750186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878202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207386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634106" y="102717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951097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231514" y="10271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518026" y="1027175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208411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409579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537594" y="103327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860682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141097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933578" y="1033272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60960" y="0"/>
                </a:lnTo>
              </a:path>
              <a:path w="121919">
                <a:moveTo>
                  <a:pt x="67056" y="0"/>
                </a:moveTo>
                <a:lnTo>
                  <a:pt x="12192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189610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378586" y="10332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512697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793114" y="103327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208411" y="926591"/>
            <a:ext cx="615694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4390521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4878202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018409" y="103327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207386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628009" y="103327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51097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231514" y="10332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511930" y="103327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208411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537594" y="103936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860682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141097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189610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512697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793114" y="103936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390521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4878202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207386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628009" y="103936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951097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6231514" y="10393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6511930" y="103936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208411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403483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860682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141097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189610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372490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512697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390521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878202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024506" y="10454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207386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51097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6231514" y="10454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208411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531498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732666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86068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141097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189610" y="10515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512697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506858" y="908303"/>
            <a:ext cx="316992" cy="21945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787018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988186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390521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87820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030602" y="1051560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207386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621914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82308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951097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6231514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6505833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6707002" y="1051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208411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53149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73876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860682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141097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512697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787018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994282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390521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878202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207386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621914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829177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927482" y="1018032"/>
            <a:ext cx="134112" cy="1036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951097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6231514" y="10576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505833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713097" y="10576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208411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525402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738762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860682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141097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537338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714122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945769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195706" y="106375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512697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780921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994282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4390521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536826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4713609" y="106375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4878202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036697" y="1063752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207386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615818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829177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951097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6231514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6499738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6713097" y="10637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1208411" y="10698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860682" y="10698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141097" y="10698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512697" y="10698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085721" y="1069847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878202" y="10698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207386" y="106984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951097" y="10698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6231514" y="106984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208411" y="107594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860682" y="10759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141097" y="10759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951866" y="1075944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512697" y="10759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4085721" y="1075944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4878202" y="10759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042794" y="107594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207386" y="10759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951097" y="10759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6231514" y="107594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208411" y="10820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519307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744858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860682" y="10820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141097" y="10820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951866" y="108203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512697" y="10820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31647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000377" y="1082039"/>
            <a:ext cx="451484" cy="0"/>
          </a:xfrm>
          <a:custGeom>
            <a:avLst/>
            <a:gdLst/>
            <a:ahLst/>
            <a:cxnLst/>
            <a:rect l="l" t="t" r="r" b="b"/>
            <a:pathLst>
              <a:path w="451485">
                <a:moveTo>
                  <a:pt x="0" y="0"/>
                </a:moveTo>
                <a:lnTo>
                  <a:pt x="60960" y="0"/>
                </a:lnTo>
              </a:path>
              <a:path w="451485">
                <a:moveTo>
                  <a:pt x="85343" y="0"/>
                </a:moveTo>
                <a:lnTo>
                  <a:pt x="353568" y="0"/>
                </a:lnTo>
              </a:path>
              <a:path w="451485">
                <a:moveTo>
                  <a:pt x="390143" y="0"/>
                </a:moveTo>
                <a:lnTo>
                  <a:pt x="4511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4878202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048890" y="108203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207386" y="108203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609721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835274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951097" y="108203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6231514" y="10820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>
                <a:moveTo>
                  <a:pt x="0" y="0"/>
                </a:moveTo>
                <a:lnTo>
                  <a:pt x="231647" y="0"/>
                </a:lnTo>
              </a:path>
              <a:path w="323215">
                <a:moveTo>
                  <a:pt x="262128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719193" y="10820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208411" y="108813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519307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750954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860682" y="10881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141097" y="10881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195706" y="1036319"/>
            <a:ext cx="237744" cy="914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512697" y="1088136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006474" y="1088136"/>
            <a:ext cx="445134" cy="0"/>
          </a:xfrm>
          <a:custGeom>
            <a:avLst/>
            <a:gdLst/>
            <a:ahLst/>
            <a:cxnLst/>
            <a:rect l="l" t="t" r="r" b="b"/>
            <a:pathLst>
              <a:path w="445135">
                <a:moveTo>
                  <a:pt x="0" y="0"/>
                </a:moveTo>
                <a:lnTo>
                  <a:pt x="54864" y="0"/>
                </a:lnTo>
              </a:path>
              <a:path w="445135">
                <a:moveTo>
                  <a:pt x="79248" y="0"/>
                </a:moveTo>
                <a:lnTo>
                  <a:pt x="347472" y="0"/>
                </a:lnTo>
              </a:path>
              <a:path w="445135">
                <a:moveTo>
                  <a:pt x="384048" y="0"/>
                </a:moveTo>
                <a:lnTo>
                  <a:pt x="4450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878202" y="10881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207386" y="108813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609721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84137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951097" y="108813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6231514" y="1088136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62128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6725290" y="10881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208411" y="1094232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513211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750954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860682" y="109423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141097" y="109423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957962" y="109423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512697" y="109423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56032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006474" y="1094232"/>
            <a:ext cx="445134" cy="0"/>
          </a:xfrm>
          <a:custGeom>
            <a:avLst/>
            <a:gdLst/>
            <a:ahLst/>
            <a:cxnLst/>
            <a:rect l="l" t="t" r="r" b="b"/>
            <a:pathLst>
              <a:path w="445135">
                <a:moveTo>
                  <a:pt x="0" y="0"/>
                </a:moveTo>
                <a:lnTo>
                  <a:pt x="60960" y="0"/>
                </a:lnTo>
              </a:path>
              <a:path w="445135">
                <a:moveTo>
                  <a:pt x="79248" y="0"/>
                </a:moveTo>
                <a:lnTo>
                  <a:pt x="347472" y="0"/>
                </a:lnTo>
              </a:path>
              <a:path w="445135">
                <a:moveTo>
                  <a:pt x="384048" y="0"/>
                </a:moveTo>
                <a:lnTo>
                  <a:pt x="4450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878202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054986" y="10942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207386" y="109423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603626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841370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951097" y="1094232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6231514" y="109423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56032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6725290" y="10942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860682" y="110032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141097" y="110032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573914" y="110032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957962" y="110032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19" name="object 919"/>
          <p:cNvGrpSpPr/>
          <p:nvPr/>
        </p:nvGrpSpPr>
        <p:grpSpPr>
          <a:xfrm>
            <a:off x="3512697" y="1072896"/>
            <a:ext cx="323215" cy="48895"/>
            <a:chOff x="3512697" y="1072896"/>
            <a:chExt cx="323215" cy="48895"/>
          </a:xfrm>
        </p:grpSpPr>
        <p:sp>
          <p:nvSpPr>
            <p:cNvPr id="920" name="object 920"/>
            <p:cNvSpPr/>
            <p:nvPr/>
          </p:nvSpPr>
          <p:spPr>
            <a:xfrm>
              <a:off x="3512697" y="1100328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231647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3756538" y="1072896"/>
              <a:ext cx="79248" cy="48767"/>
            </a:xfrm>
            <a:prstGeom prst="rect">
              <a:avLst/>
            </a:prstGeom>
            <a:blipFill>
              <a:blip r:embed="rId1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2" name="object 922"/>
          <p:cNvGrpSpPr/>
          <p:nvPr/>
        </p:nvGrpSpPr>
        <p:grpSpPr>
          <a:xfrm>
            <a:off x="4000377" y="1072896"/>
            <a:ext cx="451484" cy="48895"/>
            <a:chOff x="4000377" y="1072896"/>
            <a:chExt cx="451484" cy="48895"/>
          </a:xfrm>
        </p:grpSpPr>
        <p:sp>
          <p:nvSpPr>
            <p:cNvPr id="923" name="object 923"/>
            <p:cNvSpPr/>
            <p:nvPr/>
          </p:nvSpPr>
          <p:spPr>
            <a:xfrm>
              <a:off x="4085721" y="1100328"/>
              <a:ext cx="268605" cy="0"/>
            </a:xfrm>
            <a:custGeom>
              <a:avLst/>
              <a:gdLst/>
              <a:ahLst/>
              <a:cxnLst/>
              <a:rect l="l" t="t" r="r" b="b"/>
              <a:pathLst>
                <a:path w="268604">
                  <a:moveTo>
                    <a:pt x="0" y="0"/>
                  </a:moveTo>
                  <a:lnTo>
                    <a:pt x="268224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4000377" y="1072896"/>
              <a:ext cx="79248" cy="48767"/>
            </a:xfrm>
            <a:prstGeom prst="rect">
              <a:avLst/>
            </a:prstGeom>
            <a:blipFill>
              <a:blip r:embed="rId1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4390521" y="110032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6" name="object 926"/>
          <p:cNvSpPr/>
          <p:nvPr/>
        </p:nvSpPr>
        <p:spPr>
          <a:xfrm>
            <a:off x="4573402" y="110032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4878202" y="11003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207386" y="1100327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951097" y="110032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6231514" y="110032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860682" y="110642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141097" y="110642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512697" y="110642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4085721" y="1106424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4878202" y="1106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061082" y="110642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207386" y="110642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951097" y="110642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6231514" y="110642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208411" y="111251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507115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757050" y="1112519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>
                <a:moveTo>
                  <a:pt x="0" y="0"/>
                </a:moveTo>
                <a:lnTo>
                  <a:pt x="60960" y="0"/>
                </a:lnTo>
              </a:path>
              <a:path w="335280">
                <a:moveTo>
                  <a:pt x="103631" y="0"/>
                </a:moveTo>
                <a:lnTo>
                  <a:pt x="3352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141097" y="1112519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964058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512697" y="1112519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31647" y="0"/>
                </a:lnTo>
              </a:path>
              <a:path w="311150">
                <a:moveTo>
                  <a:pt x="249936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012570" y="1112519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60960" y="0"/>
                </a:lnTo>
              </a:path>
              <a:path w="439420">
                <a:moveTo>
                  <a:pt x="73151" y="0"/>
                </a:moveTo>
                <a:lnTo>
                  <a:pt x="341376" y="0"/>
                </a:lnTo>
              </a:path>
              <a:path w="439420">
                <a:moveTo>
                  <a:pt x="377951" y="0"/>
                </a:moveTo>
                <a:lnTo>
                  <a:pt x="4389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4878202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067177" y="11125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207386" y="1112519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597530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847465" y="1112519"/>
            <a:ext cx="335280" cy="0"/>
          </a:xfrm>
          <a:custGeom>
            <a:avLst/>
            <a:gdLst/>
            <a:ahLst/>
            <a:cxnLst/>
            <a:rect l="l" t="t" r="r" b="b"/>
            <a:pathLst>
              <a:path w="335279">
                <a:moveTo>
                  <a:pt x="0" y="0"/>
                </a:moveTo>
                <a:lnTo>
                  <a:pt x="60960" y="0"/>
                </a:lnTo>
              </a:path>
              <a:path w="335279">
                <a:moveTo>
                  <a:pt x="103631" y="0"/>
                </a:moveTo>
                <a:lnTo>
                  <a:pt x="3352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6231514" y="1112519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31647" y="0"/>
                </a:lnTo>
              </a:path>
              <a:path w="311150">
                <a:moveTo>
                  <a:pt x="249936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6731386" y="11125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208411" y="111861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860682" y="11186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141097" y="11186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512697" y="11186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085721" y="1118616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268224" y="0"/>
                </a:lnTo>
              </a:path>
              <a:path w="365760">
                <a:moveTo>
                  <a:pt x="304800" y="0"/>
                </a:moveTo>
                <a:lnTo>
                  <a:pt x="3657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878202" y="11186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207386" y="1118616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951097" y="11186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6231514" y="111861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537594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915546" y="13441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421514" y="134416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396874" y="13441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811402" y="1344167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537594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915546" y="135026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421514" y="135026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396874" y="13502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811402" y="1350263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208411" y="135636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53759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909450" y="135636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2421514" y="135636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396874" y="13563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811402" y="1356360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537594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909450" y="136245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2421514" y="136245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2135002" y="1335024"/>
            <a:ext cx="213360" cy="7315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2768986" y="136245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122554" y="136245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396874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811402" y="136245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524890" y="1335024"/>
            <a:ext cx="213360" cy="7315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4110106" y="13624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53759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2421514" y="1368552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396874" y="13685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811402" y="1368552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537594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903354" y="1374647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421514" y="13746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396874" y="13746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811402" y="1374647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208411" y="138074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537594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903354" y="138074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147194" y="138074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421514" y="138074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396874" y="13807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73786" y="1335024"/>
            <a:ext cx="262128" cy="853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537082" y="138074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811402" y="1380744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208411" y="1386839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53759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897258" y="138683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2141097" y="138683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2421514" y="138683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396874" y="13868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530986" y="138683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811402" y="1386839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537594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897258" y="139293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141097" y="13929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281306" y="13929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421514" y="139293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396874" y="13929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530986" y="139293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671194" y="139293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811402" y="1392936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256031" y="0"/>
                </a:lnTo>
              </a:path>
              <a:path w="360045">
                <a:moveTo>
                  <a:pt x="298704" y="0"/>
                </a:moveTo>
                <a:lnTo>
                  <a:pt x="3596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208411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537594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135002" y="139903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293497" y="139903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519050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732410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909194" y="139903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85978" y="139903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396874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524890" y="139903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683386" y="1399032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908938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4110106" y="13990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208411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537594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891162" y="140512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299594" y="140512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519050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396874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689482" y="140512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908938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110106" y="1405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208411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403483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537594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891162" y="141122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135002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305690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519050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726314" y="14112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927482" y="1411224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396874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524890" y="14112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695577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908938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110106" y="14112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208411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409579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537594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885066" y="141731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305690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519050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720218" y="14173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933578" y="14173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268858" y="1417319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396874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695577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908938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4110106" y="14173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208411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409579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537594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885066" y="142341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54864" y="0"/>
                </a:lnTo>
              </a:path>
              <a:path w="116205">
                <a:moveTo>
                  <a:pt x="60960" y="0"/>
                </a:moveTo>
                <a:lnTo>
                  <a:pt x="11582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128906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311786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519050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720218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939674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274953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396874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860682" y="1365503"/>
            <a:ext cx="158496" cy="10972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518794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701674" y="14234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908938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110106" y="14234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208411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409579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537594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2128906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519050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67690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396874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518794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908938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110106" y="14295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274953" y="1426463"/>
            <a:ext cx="67056" cy="121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08411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37594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878969" y="143560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128906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311786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519050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714122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945769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396874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518794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701674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908938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110106" y="14356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208411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409579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537594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878969" y="1441703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54864" y="0"/>
                </a:lnTo>
              </a:path>
              <a:path w="128269">
                <a:moveTo>
                  <a:pt x="73151" y="0"/>
                </a:moveTo>
                <a:lnTo>
                  <a:pt x="12801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519050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67690" y="14417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396874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908938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110106" y="14417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208411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409579" y="144780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537594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872874" y="14478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135002" y="14478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519050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396874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524890" y="1447800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908938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110106" y="14478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08411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409579" y="14538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537594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872874" y="145389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54864" y="0"/>
                </a:lnTo>
              </a:path>
              <a:path w="140335">
                <a:moveTo>
                  <a:pt x="85343" y="0"/>
                </a:moveTo>
                <a:lnTo>
                  <a:pt x="14020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135002" y="14538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519050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708025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951866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396874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524890" y="14538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908938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4110106" y="14538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208411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37594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519050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61594" y="145999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396874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908938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110106" y="14599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08411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397387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537594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866778" y="1466088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54864" y="0"/>
                </a:lnTo>
              </a:path>
              <a:path w="152400">
                <a:moveTo>
                  <a:pt x="97536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519050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708025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957962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61594" y="146608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396874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908938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701930" y="1335024"/>
            <a:ext cx="451104" cy="27431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110106" y="14660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208411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37594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964314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519050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708025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957962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61594" y="147218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396874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908938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110106" y="14721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537594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208411" y="1341119"/>
            <a:ext cx="274320" cy="32918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519050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708025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957962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61594" y="1478280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396874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908938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110106" y="14782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37594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860682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970410" y="148437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519050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396874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908938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110106" y="148437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537594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519050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701930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957962" y="149047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128906" y="1414272"/>
            <a:ext cx="249936" cy="15239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396874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908938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110106" y="14904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208411" y="1496567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537594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85458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518794" y="1414272"/>
            <a:ext cx="249936" cy="15239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976506" y="149656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165482" y="149656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519050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701930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957962" y="1496567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396874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555370" y="149656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908938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110106" y="14965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537594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519050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701930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957962" y="1502663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396874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908938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110106" y="150266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537594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519050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01930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957962" y="1508760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396874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908938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110106" y="15087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208411" y="151485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537594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848490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982602" y="1514855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519050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701930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957962" y="151485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396874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908938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110106" y="15148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208411" y="152095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537594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842394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519050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01930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957962" y="1520952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60960" y="0"/>
                </a:lnTo>
              </a:path>
              <a:path w="158750">
                <a:moveTo>
                  <a:pt x="97535" y="0"/>
                </a:moveTo>
                <a:lnTo>
                  <a:pt x="1584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396874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908938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110106" y="15209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208411" y="15270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537594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842394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988697" y="152704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238634" y="15270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519050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396874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628521" y="15270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908938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110106" y="152704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208411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537594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263018" y="15331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519050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08025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957962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61594" y="15331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396874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652906" y="15331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908938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4110106" y="153314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208411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537594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519050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708025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957962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61594" y="15392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396874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908938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4110106" y="15392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208411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537594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836297" y="154533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519050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08025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957962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61594" y="154533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396874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908938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110106" y="154533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208411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537594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830202" y="155143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519050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396874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908938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110106" y="155143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208411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421771" y="155752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537594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830202" y="155752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17882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51905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708025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951866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61594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396874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707770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908938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110106" y="15575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1208411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537594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323978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519050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396874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713865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908938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110106" y="15636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208411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421771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537594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1824106" y="156971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116714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323978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519050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396874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506602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713865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908938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4110106" y="156971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208411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421771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537594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824106" y="1575816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22810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323978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519050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714122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67690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274953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396874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512697" y="15758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713865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908938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110106" y="157581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208411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421771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537594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818010" y="1581911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122810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323978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19050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268858" y="158191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396874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512697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713865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908938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110106" y="158191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208411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537594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818010" y="158800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122810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19050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396874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512697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908938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4110106" y="15880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208411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537594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122810" y="15941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323978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519050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396874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512697" y="159410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713865" y="159410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908938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4110106" y="15941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1208411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1415675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537594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73" name="object 1373"/>
          <p:cNvGrpSpPr/>
          <p:nvPr/>
        </p:nvGrpSpPr>
        <p:grpSpPr>
          <a:xfrm>
            <a:off x="1781434" y="1475232"/>
            <a:ext cx="603885" cy="201295"/>
            <a:chOff x="1781434" y="1475232"/>
            <a:chExt cx="603885" cy="201295"/>
          </a:xfrm>
        </p:grpSpPr>
        <p:sp>
          <p:nvSpPr>
            <p:cNvPr id="1374" name="object 1374"/>
            <p:cNvSpPr/>
            <p:nvPr/>
          </p:nvSpPr>
          <p:spPr>
            <a:xfrm>
              <a:off x="1781434" y="1475232"/>
              <a:ext cx="603504" cy="201167"/>
            </a:xfrm>
            <a:prstGeom prst="rect">
              <a:avLst/>
            </a:prstGeom>
            <a:blipFill>
              <a:blip r:embed="rId2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811914" y="1600200"/>
              <a:ext cx="567055" cy="0"/>
            </a:xfrm>
            <a:custGeom>
              <a:avLst/>
              <a:gdLst/>
              <a:ahLst/>
              <a:cxnLst/>
              <a:rect l="l" t="t" r="r" b="b"/>
              <a:pathLst>
                <a:path w="567055">
                  <a:moveTo>
                    <a:pt x="0" y="0"/>
                  </a:moveTo>
                  <a:lnTo>
                    <a:pt x="60960" y="0"/>
                  </a:lnTo>
                </a:path>
                <a:path w="567055">
                  <a:moveTo>
                    <a:pt x="201168" y="0"/>
                  </a:moveTo>
                  <a:lnTo>
                    <a:pt x="262128" y="0"/>
                  </a:lnTo>
                </a:path>
                <a:path w="567055">
                  <a:moveTo>
                    <a:pt x="505968" y="0"/>
                  </a:moveTo>
                  <a:lnTo>
                    <a:pt x="566928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6" name="object 1376"/>
          <p:cNvSpPr/>
          <p:nvPr/>
        </p:nvSpPr>
        <p:spPr>
          <a:xfrm>
            <a:off x="2519050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396874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707770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908938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4110106" y="160020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208411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409579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537594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811914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019178" y="160629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311786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519050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85978" y="160629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244474" y="160629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396874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701674" y="1606296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908938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4110106" y="160629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208411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537594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805818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019178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305690" y="16123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519050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232282" y="1612391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396874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695577" y="16123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908938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4110106" y="161239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208411" y="1618488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537594" y="1618488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135002" y="161848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519050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396874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85978" y="1554480"/>
            <a:ext cx="256032" cy="11582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524890" y="161848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908938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4110106" y="161848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537594" y="162458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519050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98169" y="162458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396874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908938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4110106" y="162458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208411" y="163067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4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537594" y="163067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>
                <a:moveTo>
                  <a:pt x="0" y="0"/>
                </a:moveTo>
                <a:lnTo>
                  <a:pt x="231647" y="0"/>
                </a:lnTo>
              </a:path>
              <a:path w="323214">
                <a:moveTo>
                  <a:pt x="262127" y="0"/>
                </a:moveTo>
                <a:lnTo>
                  <a:pt x="32308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025274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519050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104266" y="16306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396874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908938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4110106" y="163067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208411" y="163677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537594" y="1636776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62127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031369" y="163677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147194" y="163677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519050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518794" y="1584960"/>
            <a:ext cx="256032" cy="9143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396874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537082" y="163677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908938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4110106" y="163677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208411" y="1642872"/>
            <a:ext cx="243840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732410" y="1572767"/>
            <a:ext cx="274320" cy="10363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537594" y="1642872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231647" y="0"/>
                </a:lnTo>
              </a:path>
              <a:path w="317500">
                <a:moveTo>
                  <a:pt x="256031" y="0"/>
                </a:moveTo>
                <a:lnTo>
                  <a:pt x="316992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031369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153290" y="164287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519050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396874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543177" y="164287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908938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4110106" y="164287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208411" y="164896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537594" y="164896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519050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768986" y="164896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128650" y="164896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396874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908938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4110106" y="164896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537594" y="165506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519050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396874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908938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4110106" y="16550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208411" y="1661160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537594" y="1661160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>
                <a:moveTo>
                  <a:pt x="0" y="0"/>
                </a:moveTo>
                <a:lnTo>
                  <a:pt x="231647" y="0"/>
                </a:lnTo>
              </a:path>
              <a:path w="311150">
                <a:moveTo>
                  <a:pt x="249936" y="0"/>
                </a:moveTo>
                <a:lnTo>
                  <a:pt x="310896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2037466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519050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396874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908938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4110106" y="1661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537594" y="166725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519050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396874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908938" y="166725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6095">
            <a:solidFill>
              <a:srgbClr val="006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72" name="object 1472"/>
          <p:cNvGrpSpPr/>
          <p:nvPr/>
        </p:nvGrpSpPr>
        <p:grpSpPr>
          <a:xfrm>
            <a:off x="774073" y="348995"/>
            <a:ext cx="9144000" cy="6858000"/>
            <a:chOff x="774073" y="348995"/>
            <a:chExt cx="9144000" cy="6858000"/>
          </a:xfrm>
        </p:grpSpPr>
        <p:sp>
          <p:nvSpPr>
            <p:cNvPr id="1473" name="object 1473"/>
            <p:cNvSpPr/>
            <p:nvPr/>
          </p:nvSpPr>
          <p:spPr>
            <a:xfrm>
              <a:off x="4110105" y="166725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60">
                  <a:moveTo>
                    <a:pt x="0" y="0"/>
                  </a:moveTo>
                  <a:lnTo>
                    <a:pt x="60960" y="0"/>
                  </a:lnTo>
                </a:path>
              </a:pathLst>
            </a:custGeom>
            <a:ln w="6095">
              <a:solidFill>
                <a:srgbClr val="006F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74073" y="348995"/>
              <a:ext cx="9143996" cy="6857999"/>
            </a:xfrm>
            <a:prstGeom prst="rect">
              <a:avLst/>
            </a:prstGeom>
            <a:blipFill>
              <a:blip r:embed="rId3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74</TotalTime>
  <Words>971</Words>
  <Application>Microsoft Office PowerPoint</Application>
  <PresentationFormat>Personalizzato</PresentationFormat>
  <Paragraphs>83</Paragraphs>
  <Slides>25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Titoli diapositive</vt:lpstr>
      </vt:variant>
      <vt:variant>
        <vt:i4>25</vt:i4>
      </vt:variant>
    </vt:vector>
  </HeadingPairs>
  <TitlesOfParts>
    <vt:vector size="26" baseType="lpstr">
      <vt:lpstr>Office Theme</vt:lpstr>
      <vt:lpstr>Facoltà di medicina  Università di Cagliari</vt:lpstr>
      <vt:lpstr>Diapositiva 2</vt:lpstr>
      <vt:lpstr>Diapositiva 3</vt:lpstr>
      <vt:lpstr>Diapositiva 4</vt:lpstr>
      <vt:lpstr>Diapositiva 5</vt:lpstr>
      <vt:lpstr>Diapositiva 6</vt:lpstr>
      <vt:lpstr>Diapositiva 7</vt:lpstr>
      <vt:lpstr>Diapositiva 8</vt:lpstr>
      <vt:lpstr>Diapositiva 9</vt:lpstr>
      <vt:lpstr>Il completamento  dell’impianto</vt:lpstr>
      <vt:lpstr>Diapositiva 11</vt:lpstr>
      <vt:lpstr>× Argomento genecentrico</vt:lpstr>
      <vt:lpstr>Diapositiva 13</vt:lpstr>
      <vt:lpstr>Il pre-zigote</vt:lpstr>
      <vt:lpstr>Diapositiva 15</vt:lpstr>
      <vt:lpstr>Diapositiva 16</vt:lpstr>
      <vt:lpstr>Diapositiva 17</vt:lpstr>
      <vt:lpstr>Diapositiva 18</vt:lpstr>
      <vt:lpstr>LO SVILUPPO</vt:lpstr>
      <vt:lpstr>Diapositiva 20</vt:lpstr>
      <vt:lpstr>Diapositiva 21</vt:lpstr>
      <vt:lpstr>Diapositiva 22</vt:lpstr>
      <vt:lpstr>× In medicina legale per aborto s’intende</vt:lpstr>
      <vt:lpstr>Diapositiva 24</vt:lpstr>
      <vt:lpstr>Diapositiva 25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\376\377\000Q\000u\000e\000s\000t\000i\000o\000n\000i\000 \000e\000t\000i\000c\000h\000e\000 \000d\000i\000 \000i\000n\000z\000i\000o\000 \000v\000i\000t\000a\000 \000n\000o\000t\000e\000 \000d\000i\000 \000e\000m\000b\000r\000i\000o\000l\000o\000g\000i\000a</dc:title>
  <dc:creator>\376\377\000g\000i\000u\000l\000i\000a\000.\000d\000e\000s\000s\000i</dc:creator>
  <cp:lastModifiedBy>Master</cp:lastModifiedBy>
  <cp:revision>8</cp:revision>
  <dcterms:created xsi:type="dcterms:W3CDTF">2020-11-28T10:35:08Z</dcterms:created>
  <dcterms:modified xsi:type="dcterms:W3CDTF">2020-11-28T11:53:46Z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2009-06-16T00:00:00Z</vt:filetime>
  </property>
  <property fmtid="{D5CDD505-2E9C-101B-9397-08002B2CF9AE}" pid="3" name="Creator">
    <vt:lpwstr>\376\377\000P\000D\000F\000C\000r\000e\000a\000t\000o\000r\000 \000V\000e\000r\000s\000i\000o\000n\000 \0000\000.\0009\000.\0007</vt:lpwstr>
  </property>
  <property fmtid="{D5CDD505-2E9C-101B-9397-08002B2CF9AE}" pid="4" name="LastSaved">
    <vt:filetime>2020-11-28T00:00:00Z</vt:filetime>
  </property>
</Properties>
</file>